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6"/>
  </p:notesMasterIdLst>
  <p:sldIdLst>
    <p:sldId id="271" r:id="rId5"/>
    <p:sldId id="286" r:id="rId6"/>
    <p:sldId id="290" r:id="rId7"/>
    <p:sldId id="288" r:id="rId8"/>
    <p:sldId id="298" r:id="rId9"/>
    <p:sldId id="297" r:id="rId10"/>
    <p:sldId id="294" r:id="rId11"/>
    <p:sldId id="291" r:id="rId12"/>
    <p:sldId id="296" r:id="rId13"/>
    <p:sldId id="295" r:id="rId14"/>
    <p:sldId id="285" r:id="rId15"/>
    <p:sldId id="299" r:id="rId16"/>
    <p:sldId id="300" r:id="rId17"/>
    <p:sldId id="301" r:id="rId18"/>
    <p:sldId id="302" r:id="rId19"/>
    <p:sldId id="303" r:id="rId20"/>
    <p:sldId id="304" r:id="rId21"/>
    <p:sldId id="305" r:id="rId22"/>
    <p:sldId id="306" r:id="rId23"/>
    <p:sldId id="307" r:id="rId24"/>
    <p:sldId id="30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7692B4-D324-461B-8370-420871CCCBE7}" v="1" dt="2021-06-22T14:43:15.2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938" autoAdjust="0"/>
  </p:normalViewPr>
  <p:slideViewPr>
    <p:cSldViewPr snapToGrid="0">
      <p:cViewPr varScale="1">
        <p:scale>
          <a:sx n="78" d="100"/>
          <a:sy n="78" d="100"/>
        </p:scale>
        <p:origin x="1836" y="8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ustomXml" Target="../customXml/item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lb, Jim" userId="d36e26e9-e334-4048-b2ea-5b5ef4636600" providerId="ADAL" clId="{8A7692B4-D324-461B-8370-420871CCCBE7}"/>
    <pc:docChg chg="undo custSel modSld">
      <pc:chgData name="Gelb, Jim" userId="d36e26e9-e334-4048-b2ea-5b5ef4636600" providerId="ADAL" clId="{8A7692B4-D324-461B-8370-420871CCCBE7}" dt="2021-06-22T17:56:51.219" v="249" actId="20577"/>
      <pc:docMkLst>
        <pc:docMk/>
      </pc:docMkLst>
      <pc:sldChg chg="modNotesTx">
        <pc:chgData name="Gelb, Jim" userId="d36e26e9-e334-4048-b2ea-5b5ef4636600" providerId="ADAL" clId="{8A7692B4-D324-461B-8370-420871CCCBE7}" dt="2021-06-22T17:56:51.219" v="249" actId="20577"/>
        <pc:sldMkLst>
          <pc:docMk/>
          <pc:sldMk cId="982041669" sldId="286"/>
        </pc:sldMkLst>
      </pc:sldChg>
      <pc:sldChg chg="modNotesTx">
        <pc:chgData name="Gelb, Jim" userId="d36e26e9-e334-4048-b2ea-5b5ef4636600" providerId="ADAL" clId="{8A7692B4-D324-461B-8370-420871CCCBE7}" dt="2021-06-22T15:32:40.933" v="182" actId="20577"/>
        <pc:sldMkLst>
          <pc:docMk/>
          <pc:sldMk cId="333510705" sldId="295"/>
        </pc:sldMkLst>
      </pc:sldChg>
      <pc:sldChg chg="modNotesTx">
        <pc:chgData name="Gelb, Jim" userId="d36e26e9-e334-4048-b2ea-5b5ef4636600" providerId="ADAL" clId="{8A7692B4-D324-461B-8370-420871CCCBE7}" dt="2021-06-22T15:51:38.426" v="228" actId="20577"/>
        <pc:sldMkLst>
          <pc:docMk/>
          <pc:sldMk cId="4213306283" sldId="296"/>
        </pc:sldMkLst>
      </pc:sldChg>
      <pc:sldChg chg="modNotesTx">
        <pc:chgData name="Gelb, Jim" userId="d36e26e9-e334-4048-b2ea-5b5ef4636600" providerId="ADAL" clId="{8A7692B4-D324-461B-8370-420871CCCBE7}" dt="2021-06-22T17:56:24.705" v="241" actId="6549"/>
        <pc:sldMkLst>
          <pc:docMk/>
          <pc:sldMk cId="4268150425" sldId="304"/>
        </pc:sldMkLst>
      </pc:sldChg>
      <pc:sldChg chg="modNotesTx">
        <pc:chgData name="Gelb, Jim" userId="d36e26e9-e334-4048-b2ea-5b5ef4636600" providerId="ADAL" clId="{8A7692B4-D324-461B-8370-420871CCCBE7}" dt="2021-06-22T17:55:57.302" v="232" actId="20577"/>
        <pc:sldMkLst>
          <pc:docMk/>
          <pc:sldMk cId="447810036" sldId="30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3C2182-FEAD-43A6-B93E-9F2F1757C16B}" type="datetimeFigureOut">
              <a:rPr lang="en-US" smtClean="0"/>
              <a:t>6/21/2021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47BA03-1F93-4201-B54B-006F075FE6AD}" type="slidenum">
              <a:rPr lang="en-US" smtClean="0"/>
              <a:t>‹#›</a:t>
            </a:fld>
            <a:endParaRPr lang="en-US" dirty="0"/>
          </a:p>
        </p:txBody>
      </p:sp>
    </p:spTree>
    <p:extLst>
      <p:ext uri="{BB962C8B-B14F-4D97-AF65-F5344CB8AC3E}">
        <p14:creationId xmlns:p14="http://schemas.microsoft.com/office/powerpoint/2010/main" val="3166803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ethics.house.gov/house-ethics-manual/gifts#_gftedn77"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ethics.house.gov/house-ethics-manual/gifts#_gftedn87"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www.oge.gov/Web/oge.nsf/Legal%20Docs/16D49D01588276F985258668004F1094/$FILE/Exec.%20Order%2013989.pdf?open"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[NEXT SLIDE]</a:t>
            </a: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2475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Detailed guidance is available online. Please contact the Office of Federal Relations with any questions.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1"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00" b="1"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Finally, a word about Maintaining Records – the guidance recommends that organizations maintain copies of their filings and supporting documentation for at least six years.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548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117707">
              <a:defRPr/>
            </a:pPr>
            <a:r>
              <a:rPr lang="en-US" sz="800" dirty="0">
                <a:latin typeface="Arial" panose="020B0604020202020204" pitchFamily="34" charset="0"/>
                <a:cs typeface="Arial" panose="020B0604020202020204" pitchFamily="34" charset="0"/>
              </a:rPr>
              <a:t>Questions?</a:t>
            </a:r>
          </a:p>
          <a:p>
            <a:endParaRPr lang="en-US" dirty="0"/>
          </a:p>
          <a:p>
            <a:r>
              <a:rPr lang="en-US" b="1" dirty="0"/>
              <a:t>[END]</a:t>
            </a:r>
          </a:p>
        </p:txBody>
      </p:sp>
      <p:sp>
        <p:nvSpPr>
          <p:cNvPr id="4" name="Slide Number Placeholder 3"/>
          <p:cNvSpPr>
            <a:spLocks noGrp="1"/>
          </p:cNvSpPr>
          <p:nvPr>
            <p:ph type="sldNum" sz="quarter" idx="10"/>
          </p:nvPr>
        </p:nvSpPr>
        <p:spPr/>
        <p:txBody>
          <a:bodyPr/>
          <a:lstStyle/>
          <a:p>
            <a:pPr>
              <a:defRPr/>
            </a:pPr>
            <a:fld id="{DD71E48D-9728-2F45-B02D-C2713662B4D4}" type="slidenum">
              <a:rPr lang="en-US" smtClean="0"/>
              <a:pPr>
                <a:defRPr/>
              </a:pPr>
              <a:t>11</a:t>
            </a:fld>
            <a:endParaRPr lang="en-US" dirty="0"/>
          </a:p>
        </p:txBody>
      </p:sp>
    </p:spTree>
    <p:extLst>
      <p:ext uri="{BB962C8B-B14F-4D97-AF65-F5344CB8AC3E}">
        <p14:creationId xmlns:p14="http://schemas.microsoft.com/office/powerpoint/2010/main" val="9988497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800" dirty="0">
              <a:latin typeface="Arial" panose="020B0604020202020204" pitchFamily="34" charset="0"/>
              <a:cs typeface="Arial" panose="020B0604020202020204" pitchFamily="34" charset="0"/>
            </a:endParaRPr>
          </a:p>
          <a:p>
            <a:r>
              <a:rPr lang="en-US" sz="800" b="1" dirty="0">
                <a:latin typeface="Arial" panose="020B0604020202020204" pitchFamily="34" charset="0"/>
                <a:cs typeface="Arial" panose="020B0604020202020204" pitchFamily="34" charset="0"/>
              </a:rPr>
              <a:t>[NEXT SLIDE]</a:t>
            </a: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6247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The California State University is an entity that employs federal lobbyists and is registered as such under the Lobbying Disclosure Act. Therefore, the CSU and all CSU employees are subject to a detailed and complicated set of restrictions when it comes to providing gifts and travel to members of Congress and Congressional staff. These restrictions can be found in the ethics rules of the House and Senate. Knowing violation of these rules can lead to civil or criminal penalties.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a:t>Separate rules apply to the Executive branch.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866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A gift is defined as anything having monetary value. Examples include . .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87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t>You should begin with the general rule that gifts from the CSU are prohibited. However, there are numerous exceptions. </a:t>
            </a:r>
            <a:r>
              <a:rPr lang="en-US" sz="1200" dirty="0"/>
              <a:t>The next few slides will summarize some of the exceptions that are most likely to be of relevance to the CSU, but there are others that may apply in some situations. Bear in mind that the exceptions can be limited or complicated and that it will be important to make sure in advance that they apply.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[NEXT SLIDE]</a:t>
            </a: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42850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Some examples of permitted gifts: </a:t>
            </a:r>
          </a:p>
          <a:p>
            <a:r>
              <a:rPr lang="en-US" sz="800" dirty="0"/>
              <a:t>Items paid for by state government – There is no dollar limit on items paid for by state governments (this exceptions also applies for federal and local governments). Public universities are considered to be government entities for this purpose. </a:t>
            </a:r>
          </a:p>
          <a:p>
            <a:r>
              <a:rPr lang="en-US" sz="800" dirty="0"/>
              <a:t>Gifts of nominal value: items valued at less than $10 or any of the three items specified above regardless of cost. This exception does not include food or beverages in a one-on-one setting.</a:t>
            </a:r>
          </a:p>
          <a:p>
            <a:r>
              <a:rPr lang="en-US" sz="800" dirty="0"/>
              <a:t>Commemorative Items: must be presented in person and must be substantially commemorative. The item should not have significant utility or artistic value. Should commemorate an occasion, and be inscribed or engraved. </a:t>
            </a:r>
          </a:p>
          <a:p>
            <a:endParaRPr lang="en-US"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345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t>Informational materials – </a:t>
            </a:r>
            <a:r>
              <a:rPr lang="en-US" sz="1200" dirty="0"/>
              <a:t>books, articles, magazines, etc. related to official duties (as opposed to for personal use)</a:t>
            </a:r>
            <a:endParaRPr lang="en-US" sz="800" dirty="0"/>
          </a:p>
          <a:p>
            <a:r>
              <a:rPr lang="en-US" sz="800" dirty="0"/>
              <a:t>Honorary Degrees – this exception also includes food, travel, etc. connected to the honor; however, the CSU has rules restricting the conferral of honorary degrees on elected officials</a:t>
            </a:r>
          </a:p>
          <a:p>
            <a:r>
              <a:rPr lang="en-US" sz="800" dirty="0"/>
              <a:t>Gifts Based on Personal Friendship – there are a number of conditions attached to this one – e.g., must be longstanding, paid for personally, reciprocal, etc. Anything worth over $250 requires prior written permission.</a:t>
            </a:r>
          </a:p>
          <a:p>
            <a:r>
              <a:rPr lang="en-US" sz="800" dirty="0"/>
              <a:t>Gifts from Relatives – including in-laws</a:t>
            </a:r>
          </a:p>
          <a:p>
            <a:endParaRPr lang="en-US"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67745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Members and staff are also permitted free attendance at certain types of events.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00" b="1"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Receptions</a:t>
            </a:r>
            <a:r>
              <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 MOC and staff </a:t>
            </a:r>
            <a:r>
              <a:rPr lang="en-US" sz="1050" b="0" i="0" dirty="0">
                <a:solidFill>
                  <a:srgbClr val="333333"/>
                </a:solidFill>
                <a:effectLst/>
                <a:latin typeface="Merriweather"/>
              </a:rPr>
              <a:t>may attend an event if only nominal value food and drink that is not a meal is served.</a:t>
            </a:r>
            <a:r>
              <a:rPr lang="en-US" sz="1050" b="1" i="0" u="none" strike="noStrike" dirty="0">
                <a:solidFill>
                  <a:srgbClr val="324F83"/>
                </a:solidFill>
                <a:effectLst/>
                <a:latin typeface="Merriweather"/>
                <a:hlinkClick r:id="rId3"/>
              </a:rPr>
              <a:t>[</a:t>
            </a:r>
            <a:r>
              <a:rPr lang="en-US" sz="1050" b="1" i="0" u="none" strike="noStrike" dirty="0">
                <a:solidFill>
                  <a:srgbClr val="324F83"/>
                </a:solidFill>
                <a:effectLst/>
                <a:latin typeface="Merriweather"/>
                <a:hlinkClick r:id="rId3"/>
              </a:rPr>
              <a:t>76]</a:t>
            </a:r>
            <a:r>
              <a:rPr lang="en-US" sz="1050" b="0" i="0" dirty="0">
                <a:solidFill>
                  <a:srgbClr val="333333"/>
                </a:solidFill>
                <a:effectLst/>
                <a:latin typeface="Merriweather"/>
              </a:rPr>
              <a:t> Events that fall in this category are often evening receptions with light to medium appetizers or hors d’oeuvres, briefings over coffee and pastries or bagels, and afternoon briefings with snacks, such as cookies or chips.</a:t>
            </a: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300" b="1"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Widely attended events</a:t>
            </a:r>
            <a:r>
              <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rPr>
              <a:t>: </a:t>
            </a:r>
            <a:r>
              <a:rPr lang="en-US" sz="1050" b="0" i="0" u="none" dirty="0">
                <a:solidFill>
                  <a:srgbClr val="324F83"/>
                </a:solidFill>
                <a:effectLst/>
                <a:latin typeface="Merriweather"/>
              </a:rPr>
              <a:t>“Free attendance” includes all or part of the cost of admission; local transportation to and from the event; and the food, refreshments, entertainment, and instructional materials provided to all event attendees.</a:t>
            </a:r>
            <a:endParaRPr lang="en-US" sz="300" b="0" u="none"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algn="l"/>
            <a:r>
              <a:rPr lang="en-US" sz="800" b="1" i="0" dirty="0">
                <a:solidFill>
                  <a:srgbClr val="333333"/>
                </a:solidFill>
                <a:effectLst/>
                <a:latin typeface="Merriweather"/>
              </a:rPr>
              <a:t>Educational Events</a:t>
            </a:r>
            <a:r>
              <a:rPr lang="en-US" sz="800" b="0" i="0" dirty="0">
                <a:solidFill>
                  <a:srgbClr val="333333"/>
                </a:solidFill>
                <a:effectLst/>
                <a:latin typeface="Merriweather"/>
              </a:rPr>
              <a:t>: MOC and staff may attend events that include meals designed for small group discussion that do not meet the 25 non-Congressional attendance requirement of widely-attended events, if the events meet the following criteria.</a:t>
            </a:r>
            <a:r>
              <a:rPr lang="en-US" sz="800" b="1" i="0" u="none" strike="noStrike" dirty="0">
                <a:solidFill>
                  <a:srgbClr val="324F83"/>
                </a:solidFill>
                <a:effectLst/>
                <a:latin typeface="Merriweather"/>
                <a:hlinkClick r:id="rId4"/>
              </a:rPr>
              <a:t>[</a:t>
            </a:r>
            <a:r>
              <a:rPr lang="en-US" sz="800" b="1" i="0" u="none" strike="noStrike" dirty="0">
                <a:solidFill>
                  <a:srgbClr val="324F83"/>
                </a:solidFill>
                <a:effectLst/>
                <a:latin typeface="Merriweather"/>
                <a:hlinkClick r:id="rId4"/>
              </a:rPr>
              <a:t>86]</a:t>
            </a:r>
            <a:r>
              <a:rPr lang="en-US" sz="800" b="0" i="0" dirty="0">
                <a:solidFill>
                  <a:srgbClr val="333333"/>
                </a:solidFill>
                <a:effectLst/>
                <a:latin typeface="Merriweather"/>
              </a:rPr>
              <a:t>  </a:t>
            </a:r>
          </a:p>
          <a:p>
            <a:pPr lvl="1" algn="l">
              <a:buFont typeface="Arial" panose="020B0604020202020204" pitchFamily="34" charset="0"/>
              <a:buChar char="•"/>
            </a:pPr>
            <a:r>
              <a:rPr lang="en-US" sz="800" b="0" i="0" dirty="0">
                <a:solidFill>
                  <a:srgbClr val="333333"/>
                </a:solidFill>
                <a:effectLst/>
                <a:latin typeface="Merriweather"/>
              </a:rPr>
              <a:t>The event is educational, such as a lecture, seminar, or discussion;</a:t>
            </a:r>
          </a:p>
          <a:p>
            <a:pPr lvl="1" algn="l">
              <a:buFont typeface="Arial" panose="020B0604020202020204" pitchFamily="34" charset="0"/>
              <a:buChar char="•"/>
            </a:pPr>
            <a:r>
              <a:rPr lang="en-US" sz="800" b="0" i="0" dirty="0">
                <a:solidFill>
                  <a:srgbClr val="333333"/>
                </a:solidFill>
                <a:effectLst/>
                <a:latin typeface="Merriweather"/>
              </a:rPr>
              <a:t>The event is hosted by a university, foundation, think tank, or similar nonprofit, non-advocacy organization; and</a:t>
            </a:r>
          </a:p>
          <a:p>
            <a:pPr lvl="1" algn="l">
              <a:buFont typeface="Arial" panose="020B0604020202020204" pitchFamily="34" charset="0"/>
              <a:buChar char="•"/>
            </a:pPr>
            <a:r>
              <a:rPr lang="en-US" sz="800" b="0" i="0" dirty="0">
                <a:solidFill>
                  <a:srgbClr val="333333"/>
                </a:solidFill>
                <a:effectLst/>
                <a:latin typeface="Merriweather"/>
              </a:rPr>
              <a:t>Invited by the event organizer directly.</a:t>
            </a:r>
          </a:p>
          <a:p>
            <a:pPr algn="l"/>
            <a:r>
              <a:rPr lang="en-US" sz="800" b="0" i="0" dirty="0">
                <a:solidFill>
                  <a:srgbClr val="333333"/>
                </a:solidFill>
                <a:effectLst/>
                <a:latin typeface="Merriweather"/>
              </a:rPr>
              <a:t>MOC and staff may not accept a </a:t>
            </a:r>
            <a:r>
              <a:rPr lang="en-US" sz="800" b="1" i="0" u="sng" dirty="0">
                <a:solidFill>
                  <a:srgbClr val="333333"/>
                </a:solidFill>
                <a:effectLst/>
                <a:latin typeface="Merriweather"/>
              </a:rPr>
              <a:t>meal</a:t>
            </a:r>
            <a:r>
              <a:rPr lang="en-US" sz="800" b="0" i="0" dirty="0">
                <a:solidFill>
                  <a:srgbClr val="333333"/>
                </a:solidFill>
                <a:effectLst/>
                <a:latin typeface="Merriweather"/>
              </a:rPr>
              <a:t> at educational events organized by </a:t>
            </a:r>
            <a:r>
              <a:rPr lang="en-US" sz="800" b="0" i="0" dirty="0">
                <a:solidFill>
                  <a:srgbClr val="333333"/>
                </a:solidFill>
                <a:effectLst/>
                <a:highlight>
                  <a:srgbClr val="FFFF00"/>
                </a:highlight>
                <a:latin typeface="Merriweather"/>
              </a:rPr>
              <a:t>organizations that employ or retain registered federal lobbyists.</a:t>
            </a:r>
            <a:endParaRPr lang="en-US" sz="1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483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0"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Note: While similar, the House and Senate Rules are not identical.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0"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1548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rPr>
              <a:t>The Lobbying Disclosure Act requires the CSU to disclose its lobbying efforts directed at Congress and the Federal Executive Branch on a quarterly basis. The Office of Federal Relations collects relevant information from all 23 campuses and from each division of the Chancellor’s Office each quarter and compiles it to file a single report on behalf of the entire system. We greatly appreciate your assistance with this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rPr>
              <a:t>The quarterly report lists </a:t>
            </a:r>
            <a:r>
              <a:rPr lang="en-US" sz="1800" dirty="0">
                <a:effectLst/>
                <a:latin typeface="Calibri" panose="020F0502020204030204" pitchFamily="34" charset="0"/>
                <a:ea typeface="Calibri" panose="020F0502020204030204" pitchFamily="34" charset="0"/>
              </a:rPr>
              <a:t>the CSU's in-house federal lobbyists, describes their lobbying efforts, and provides a good faith estimate of all CSU expenses associated with federal lobbying activities for the quarter. It also lists any affiliated entities, such as auxiliaries, that contributed significantly to lobbying expenses during the quarter.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FF0000"/>
              </a:solidFill>
              <a:effectLst/>
              <a:highlight>
                <a:srgbClr val="FFFF00"/>
              </a:highligh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FF0000"/>
                </a:solidFill>
                <a:effectLst/>
                <a:highlight>
                  <a:srgbClr val="FFFF00"/>
                </a:highlight>
                <a:latin typeface="Calibri" panose="020F0502020204030204" pitchFamily="34" charset="0"/>
                <a:ea typeface="Calibri" panose="020F0502020204030204" pitchFamily="34" charset="0"/>
              </a:rPr>
              <a:t>Quarterly reports are available to the public in a searchable repository.</a:t>
            </a:r>
            <a:endParaRPr lang="en-US" sz="1800" dirty="0">
              <a:solidFill>
                <a:srgbClr val="FF0000"/>
              </a:solidFill>
              <a:effectLst/>
              <a:highlight>
                <a:srgbClr val="FFFF00"/>
              </a:highligh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21876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0"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Separate from the LDA-related requirements, there are also restrictions related to gifts and ethics for Executive Branch employees. </a:t>
            </a:r>
            <a:r>
              <a:rPr lang="en-US" sz="800" b="0" i="0" dirty="0">
                <a:solidFill>
                  <a:srgbClr val="1A1A1A"/>
                </a:solidFill>
                <a:effectLst/>
                <a:latin typeface="Open Sans" panose="020B0606030504020204" pitchFamily="34" charset="0"/>
              </a:rPr>
              <a:t>By Executive Order of the President, federal political appointees are subject to more </a:t>
            </a:r>
            <a:r>
              <a:rPr lang="en-US" sz="800" b="0" i="0" u="none" strike="noStrike" dirty="0">
                <a:solidFill>
                  <a:srgbClr val="CC0B2A"/>
                </a:solidFill>
                <a:effectLst/>
                <a:latin typeface="Open Sans" panose="020B0606030504020204" pitchFamily="34" charset="0"/>
                <a:hlinkClick r:id="rId3"/>
              </a:rPr>
              <a:t>stringent limitations</a:t>
            </a:r>
            <a:r>
              <a:rPr lang="en-US" sz="800" b="0" i="0" dirty="0">
                <a:solidFill>
                  <a:srgbClr val="1A1A1A"/>
                </a:solidFill>
                <a:effectLst/>
                <a:latin typeface="Open Sans" panose="020B0606030504020204" pitchFamily="34" charset="0"/>
              </a:rPr>
              <a:t>. </a:t>
            </a:r>
            <a:r>
              <a:rPr lang="en-US" altLang="en-US" sz="800" b="0"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We haven’t tended to encounter situations where these come into play very often, but it is good to be aware of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7192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117707">
              <a:defRPr/>
            </a:pPr>
            <a:r>
              <a:rPr lang="en-US" sz="800" dirty="0">
                <a:latin typeface="Arial" panose="020B0604020202020204" pitchFamily="34" charset="0"/>
                <a:cs typeface="Arial" panose="020B0604020202020204" pitchFamily="34" charset="0"/>
              </a:rPr>
              <a:t>Remember, it always makes sense to make sure a gift is appropriate in advance. If you have questions, you can reach out to the Office of Federal Relations or General Counsel for assistance. In some instances it may make sense to work with a member of Congress’s office to make sure a gift is permitted. </a:t>
            </a:r>
          </a:p>
          <a:p>
            <a:pPr defTabSz="1117707">
              <a:defRPr/>
            </a:pPr>
            <a:endParaRPr lang="en-US" sz="800" dirty="0">
              <a:latin typeface="Arial" panose="020B0604020202020204" pitchFamily="34" charset="0"/>
              <a:cs typeface="Arial" panose="020B0604020202020204" pitchFamily="34" charset="0"/>
            </a:endParaRPr>
          </a:p>
          <a:p>
            <a:pPr defTabSz="1117707">
              <a:defRPr/>
            </a:pPr>
            <a:r>
              <a:rPr lang="en-US" sz="800" dirty="0">
                <a:latin typeface="Arial" panose="020B0604020202020204" pitchFamily="34" charset="0"/>
                <a:cs typeface="Arial" panose="020B0604020202020204" pitchFamily="34" charset="0"/>
              </a:rPr>
              <a:t>Questions?</a:t>
            </a:r>
          </a:p>
          <a:p>
            <a:endParaRPr lang="en-US" dirty="0"/>
          </a:p>
          <a:p>
            <a:r>
              <a:rPr lang="en-US" b="1" dirty="0"/>
              <a:t>[END]</a:t>
            </a:r>
          </a:p>
        </p:txBody>
      </p:sp>
      <p:sp>
        <p:nvSpPr>
          <p:cNvPr id="4" name="Slide Number Placeholder 3"/>
          <p:cNvSpPr>
            <a:spLocks noGrp="1"/>
          </p:cNvSpPr>
          <p:nvPr>
            <p:ph type="sldNum" sz="quarter" idx="10"/>
          </p:nvPr>
        </p:nvSpPr>
        <p:spPr/>
        <p:txBody>
          <a:bodyPr/>
          <a:lstStyle/>
          <a:p>
            <a:pPr>
              <a:defRPr/>
            </a:pPr>
            <a:fld id="{DD71E48D-9728-2F45-B02D-C2713662B4D4}" type="slidenum">
              <a:rPr lang="en-US" smtClean="0"/>
              <a:pPr>
                <a:defRPr/>
              </a:pPr>
              <a:t>21</a:t>
            </a:fld>
            <a:endParaRPr lang="en-US" dirty="0"/>
          </a:p>
        </p:txBody>
      </p:sp>
    </p:spTree>
    <p:extLst>
      <p:ext uri="{BB962C8B-B14F-4D97-AF65-F5344CB8AC3E}">
        <p14:creationId xmlns:p14="http://schemas.microsoft.com/office/powerpoint/2010/main" val="9988497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a:solidFill>
                  <a:schemeClr val="tx1"/>
                </a:solidFill>
                <a:effectLst/>
                <a:latin typeface="+mn-lt"/>
                <a:ea typeface="+mn-ea"/>
                <a:cs typeface="+mn-cs"/>
              </a:rPr>
              <a:t>So, who is an in-house lobbyist that needs to be listed on the CSU report?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a:solidFill>
                  <a:schemeClr val="tx1"/>
                </a:solidFill>
                <a:effectLst/>
                <a:latin typeface="+mn-lt"/>
                <a:ea typeface="+mn-ea"/>
                <a:cs typeface="+mn-cs"/>
              </a:rPr>
              <a:t>An in-house lobbyist is someone who: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Makes more than one lobbying contact per quarter AND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kern="1200" dirty="0">
                <a:solidFill>
                  <a:schemeClr val="tx1"/>
                </a:solidFill>
                <a:effectLst/>
                <a:latin typeface="+mn-lt"/>
                <a:ea typeface="+mn-ea"/>
                <a:cs typeface="+mn-cs"/>
              </a:rPr>
              <a:t>Spends more than 20% of their time on federal lobbying activities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a:solidFill>
                  <a:schemeClr val="tx1"/>
                </a:solidFill>
                <a:effectLst/>
                <a:latin typeface="+mn-lt"/>
                <a:ea typeface="+mn-ea"/>
                <a:cs typeface="+mn-cs"/>
              </a:rPr>
              <a:t>We’ll discuss what these criteria mean in a moment.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Historically, the Assistant Vice Chancellor and Legislative Director in the Office of Federal Relations have met these criteria and therefore have registered themselves as federal lobbyists.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Also historically, campus employees (e.g., liaisons or presidents) and other CO employees who are </a:t>
            </a:r>
            <a:r>
              <a:rPr lang="en-US" sz="1200" b="0" u="sng" kern="1200" dirty="0">
                <a:solidFill>
                  <a:schemeClr val="tx1"/>
                </a:solidFill>
                <a:effectLst/>
                <a:latin typeface="+mn-lt"/>
                <a:ea typeface="+mn-ea"/>
                <a:cs typeface="+mn-cs"/>
              </a:rPr>
              <a:t>involved in</a:t>
            </a:r>
            <a:r>
              <a:rPr lang="en-US" sz="1200" b="0" u="none" kern="120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lobbying efforts have not met the definition because they have not met the 20% threshold.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However, if anyone else should meet the criteria, then they would be required to register as a lobbyist and file individual Contributions reports, which are discussed later. In addition, the issues they lobbied on and the entities they lobbied (House, Senate, Federal agency) would have to be added to the CSU report. An LD-1 registration form must be filed by a lobbyist within 45 days of meeting the definition (i.e., a second contact and meeting the 20% threshold).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[NEXT SLIDE]</a:t>
            </a: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4285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Understanding what constitutes “lobbying activities” is relevant both when determining who is a lobbyist and when calculating a campus’s good faith estimate of costs associated with them.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Lobbying activities means lobbying </a:t>
            </a:r>
            <a:r>
              <a:rPr lang="en-US" sz="2800" b="1" u="sng" dirty="0"/>
              <a:t>contacts</a:t>
            </a:r>
            <a:r>
              <a:rPr lang="en-US" sz="2800" b="1" dirty="0"/>
              <a:t> AND efforts </a:t>
            </a:r>
            <a:r>
              <a:rPr lang="en-US" sz="2800" b="1" u="sng" dirty="0"/>
              <a:t>in support of such contacts</a:t>
            </a:r>
            <a:r>
              <a:rPr lang="en-US" sz="2800" b="1" u="none" dirty="0"/>
              <a:t> </a:t>
            </a:r>
            <a:r>
              <a:rPr lang="en-US" sz="2800" b="1" dirty="0"/>
              <a:t>including preparation and planning activities, research and other background work that is intended, at the time it is performed, for use in contacts, and coordination with the lobbying activities of others. Lobbying activities can be performed by non-lobbyists.</a:t>
            </a:r>
            <a:endParaRPr lang="en-US" sz="1800" b="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Times New Roman" panose="02020603050405020304" pitchFamily="18" charset="0"/>
                <a:ea typeface="Times New Roman" panose="02020603050405020304" pitchFamily="18" charset="0"/>
              </a:rPr>
              <a:t>Lobbying contacts </a:t>
            </a:r>
            <a:r>
              <a:rPr lang="en-US" sz="1800" dirty="0">
                <a:effectLst/>
                <a:latin typeface="Times New Roman" panose="02020603050405020304" pitchFamily="18" charset="0"/>
                <a:ea typeface="Times New Roman" panose="02020603050405020304" pitchFamily="18" charset="0"/>
              </a:rPr>
              <a:t>are any oral or written communications to a “covered official” made on behalf of the CSU with regard to: </a:t>
            </a:r>
            <a:endParaRPr lang="en-US" sz="4000" dirty="0"/>
          </a:p>
          <a:p>
            <a:pPr marL="0" marR="0" indent="45720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i) the formulation, modification, or adoption of federal legislation (including legislative proposals);</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457200" marR="0">
              <a:spcBef>
                <a:spcPts val="0"/>
              </a:spcBef>
              <a:spcAft>
                <a:spcPts val="0"/>
              </a:spcAft>
            </a:pPr>
            <a:r>
              <a:rPr lang="en-US" sz="1800" dirty="0">
                <a:effectLst/>
                <a:latin typeface="Times New Roman" panose="02020603050405020304" pitchFamily="18" charset="0"/>
                <a:ea typeface="Times New Roman" panose="02020603050405020304" pitchFamily="18" charset="0"/>
              </a:rPr>
              <a:t>ii) the formulation, modification, or adoption of a federal rule, regulation, executive order, or any other program or policy, or position of the United States</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government; or</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iii) the administration or execution of a federal program or policy (including the negotiation, award, or administration of a federal contract, grant, loan, permit, or</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license); or</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a:p>
            <a:pPr marL="0" marR="0" indent="457200">
              <a:spcBef>
                <a:spcPts val="0"/>
              </a:spcBef>
              <a:spcAft>
                <a:spcPts val="0"/>
              </a:spcAft>
            </a:pPr>
            <a:r>
              <a:rPr lang="en-US" sz="1800" dirty="0">
                <a:effectLst/>
                <a:latin typeface="Times New Roman" panose="02020603050405020304" pitchFamily="18" charset="0"/>
                <a:ea typeface="Times New Roman" panose="02020603050405020304" pitchFamily="18" charset="0"/>
              </a:rPr>
              <a:t>iv) the nomination or confirmation of a person for a position subject to confirmation by the Senate.</a:t>
            </a:r>
            <a:endParaRPr lang="en-US" sz="40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40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t>Examples of lobbying contacts: Expressing support – at a meeting, via a letter, an email, a phone call, or a text – for doubling Pell, or passing a specific bill like the DREAM Act, or for maintaining the DACA program; seeking changes to legislation; or submitting a request for community project funding, or earmark.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Times New Roman" panose="02020603050405020304" pitchFamily="18" charset="0"/>
                <a:ea typeface="Times New Roman" panose="02020603050405020304" pitchFamily="18" charset="0"/>
              </a:rPr>
              <a:t>Covered Officials </a:t>
            </a:r>
            <a:r>
              <a:rPr lang="en-US" sz="1800" dirty="0">
                <a:effectLst/>
                <a:latin typeface="Times New Roman" panose="02020603050405020304" pitchFamily="18" charset="0"/>
                <a:ea typeface="Times New Roman" panose="02020603050405020304" pitchFamily="18" charset="0"/>
              </a:rPr>
              <a:t>include specified legislative and executive branch employees: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A “Covered Legislative Branch Official” includes: Members of Congress; an elected officer of either House of Congress; employees of a Member, Committee, leadership staff, joint committee, working group or caucus.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t>A “Covered Executive Branch Official” includes: the President; the Vice President; any officer or employee in the Executive Office of the President; any Executive Schedule level I – V officer or employee; any member of the armed services at or above pay grade 0-7; “Schedule C” political appointees</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34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4000" dirty="0"/>
              <a:t>Examples of things that are not lobbying contacts: </a:t>
            </a:r>
            <a:r>
              <a:rPr lang="en-US" sz="2800" dirty="0"/>
              <a:t>a speech, article or other material distributed to the public through a medium of mass communication; a request for a meeting, a request for the status of an action, or other similar administrative request; testimony given before Congress or submitted for inclusion in the public record; information provided in writing in response to an oral or written request, or in response to a request for public comments in the Federal Register; required by subpoena or civil investigative demand; written comment filed as part of a public proceeding;</a:t>
            </a:r>
            <a:r>
              <a:rPr lang="en-US" sz="1800" dirty="0"/>
              <a:t> signing onto an amicus brief; signing up for the WH COVID Vaccine Challenge </a:t>
            </a: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9740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Times New Roman" panose="02020603050405020304" pitchFamily="18" charset="0"/>
                <a:ea typeface="Times New Roman" panose="02020603050405020304" pitchFamily="18" charset="0"/>
              </a:rPr>
              <a:t>Keep in mind that lobbying activities include “lobbying contacts” </a:t>
            </a:r>
            <a:r>
              <a:rPr lang="en-US" sz="1800" b="1" dirty="0">
                <a:effectLst/>
                <a:latin typeface="Times New Roman" panose="02020603050405020304" pitchFamily="18" charset="0"/>
                <a:ea typeface="Times New Roman" panose="02020603050405020304" pitchFamily="18" charset="0"/>
              </a:rPr>
              <a:t>and</a:t>
            </a:r>
            <a:r>
              <a:rPr lang="en-US" sz="1800" dirty="0">
                <a:effectLst/>
                <a:latin typeface="Times New Roman" panose="02020603050405020304" pitchFamily="18" charset="0"/>
                <a:ea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rPr>
              <a:t>efforts in support of such contacts</a:t>
            </a:r>
            <a:r>
              <a:rPr lang="en-US" sz="1800" dirty="0">
                <a:effectLst/>
                <a:latin typeface="Times New Roman" panose="02020603050405020304" pitchFamily="18" charset="0"/>
                <a:ea typeface="Times New Roman" panose="02020603050405020304" pitchFamily="18" charset="0"/>
              </a:rPr>
              <a:t>, including preparation or planning activities, research and other background work that is intended, at the time it is performed, for use in contacts and coordination with the lobbying activities of others. Thus, lobbying activities may be engaged in by CSU employees who are not registered lobbyists. For example, time spent on research intended for use by someone making a lobbying contact, or time spent preparing a handout for a lobbying meeting.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425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Times New Roman" panose="02020603050405020304" pitchFamily="18" charset="0"/>
                <a:ea typeface="Times New Roman" panose="02020603050405020304" pitchFamily="18" charset="0"/>
              </a:rPr>
              <a:t>The CSU has an obligation to make a good faith estimate of all expenses associated with its lobbying activities, including those activities engaged in by non-lobbyists. Such activities may be in support of the work of the CSU’s registered in-house lobbyists or outside contractors, such as time spent by a campus employee in support of the CSU’s federal agenda, including campus and system priorities.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Relevant costs may include such items as employee compensation and overhead; travel-related costs (which can be pro-rated). </a:t>
            </a:r>
            <a:r>
              <a:rPr lang="en-US" sz="1800" dirty="0">
                <a:effectLst/>
                <a:latin typeface="Times New Roman" panose="02020603050405020304" pitchFamily="18" charset="0"/>
                <a:ea typeface="Times New Roman" panose="02020603050405020304" pitchFamily="18" charset="0"/>
              </a:rPr>
              <a:t>Expenses may also include state monies paid to third parties, including outside lobbyists engaged in lobbying activities, without regard to whether these individuals or entities have a separate obligation to register and report under the Act. It also includes the percentage of association dues used for lobbying – the OFR collects such information from ACE, APLU, AASCU and HACU for the whole system. </a:t>
            </a:r>
          </a:p>
          <a:p>
            <a:endParaRPr lang="en-US" sz="8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6774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00" dirty="0"/>
              <a:t>The CSU report also lists the name and internet address of any affiliated organization that has contributed over $5,000 toward campus lobbying activities in the quarter and actively participates in the supervision of those activities.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endParaRPr lang="en-US" sz="800" dirty="0"/>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4836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cs typeface="Times New Roman" panose="02020603050405020304" pitchFamily="18" charset="0"/>
              </a:rPr>
              <a:t>In addition, the Lobbying Disclosure Act requires the CSU and its registered lobbyists to file semi-annual reports with information about a range of expenditures made by the CSU that are related to members of the federal legislative and executive branches of government. </a:t>
            </a: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These reports – also known as LD-203 reports – </a:t>
            </a:r>
            <a:r>
              <a:rPr lang="en-US" sz="1800" dirty="0">
                <a:solidFill>
                  <a:srgbClr val="000000"/>
                </a:solidFill>
                <a:effectLst/>
                <a:latin typeface="Calibri" panose="020F0502020204030204" pitchFamily="34" charset="0"/>
                <a:ea typeface="Calibri" panose="020F0502020204030204" pitchFamily="34" charset="0"/>
              </a:rPr>
              <a:t>must list contributions or payments that are made </a:t>
            </a:r>
            <a:r>
              <a:rPr lang="en-US" sz="1800" b="1" dirty="0">
                <a:solidFill>
                  <a:srgbClr val="000000"/>
                </a:solidFill>
                <a:effectLst/>
                <a:latin typeface="Calibri" panose="020F0502020204030204" pitchFamily="34" charset="0"/>
                <a:ea typeface="Calibri" panose="020F0502020204030204" pitchFamily="34" charset="0"/>
              </a:rPr>
              <a:t>by the CSU</a:t>
            </a:r>
            <a:r>
              <a:rPr lang="en-US" sz="1800" dirty="0">
                <a:solidFill>
                  <a:srgbClr val="000000"/>
                </a:solidFill>
                <a:effectLst/>
                <a:latin typeface="Calibri" panose="020F0502020204030204" pitchFamily="34" charset="0"/>
                <a:ea typeface="Calibri" panose="020F0502020204030204" pitchFamily="34" charset="0"/>
              </a:rPr>
              <a:t>. As with the Quarterly Lobbying Activities Reports, the Office of Federal Relations collects information from across the system to file a single report on behalf of the CSU. Contributions by an individual CSU employee, an auxiliary or third party are not part of the CSU’s report. (Note – individuals who are registered lobbyists – such as me and George – must file their own separate Contributions Reports.)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rgbClr val="000000"/>
              </a:solidFill>
              <a:effectLst/>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Calibri" panose="020F0502020204030204" pitchFamily="34" charset="0"/>
              </a:rPr>
              <a:t>Campaign contributions – The CSU cannot legally make campaign contributions, so we should never have anything to report on behalf of the system in this case. But CSU employees who are registered lobbyists would have to list certain campaign contributions on their individual reports.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bri" panose="020F0502020204030204" pitchFamily="34" charset="0"/>
                <a:ea typeface="Calibri" panose="020F0502020204030204" pitchFamily="34" charset="0"/>
              </a:rPr>
              <a:t>Events that Honor or Recognize – Reportable items, if any, would most likely be in the category related to honoring or recognizing a covered official. For example, honoring a member of Congress or staffer with a “legislator of the year” or “champion of higher education” award.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kern="1200" dirty="0">
                <a:solidFill>
                  <a:schemeClr val="tx1"/>
                </a:solidFill>
                <a:effectLst/>
                <a:latin typeface="+mn-lt"/>
                <a:ea typeface="+mn-ea"/>
                <a:cs typeface="+mn-cs"/>
              </a:rPr>
              <a:t>As with quarterly Lobbying Activities Reports, LD-203 reports are available to the public in a searchable repository.</a:t>
            </a:r>
            <a:endParaRPr lang="en-US" sz="1050" dirty="0">
              <a:solidFill>
                <a:srgbClr val="000000"/>
              </a:solidFill>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300" b="0" kern="1200" dirty="0">
              <a:solidFill>
                <a:prstClr val="black"/>
              </a:solidFill>
              <a:effectLst/>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rPr>
              <a:t>[NEXT SLIDE]</a:t>
            </a:r>
          </a:p>
          <a:p>
            <a:pPr marL="0" marR="0">
              <a:lnSpc>
                <a:spcPct val="107000"/>
              </a:lnSpc>
              <a:spcBef>
                <a:spcPts val="0"/>
              </a:spcBef>
              <a:spcAft>
                <a:spcPts val="800"/>
              </a:spcAft>
            </a:pPr>
            <a:endParaRPr lang="en-US" altLang="en-US" sz="800" b="1" dirty="0">
              <a:solidFill>
                <a:prstClr val="black"/>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1118030" rtl="0" eaLnBrk="1" fontAlgn="auto" latinLnBrk="0" hangingPunct="1">
              <a:lnSpc>
                <a:spcPct val="100000"/>
              </a:lnSpc>
              <a:spcBef>
                <a:spcPts val="0"/>
              </a:spcBef>
              <a:spcAft>
                <a:spcPts val="0"/>
              </a:spcAft>
              <a:buClrTx/>
              <a:buSzTx/>
              <a:buFontTx/>
              <a:buNone/>
              <a:tabLst/>
              <a:defRPr/>
            </a:pPr>
            <a:fld id="{DD71E48D-9728-2F45-B02D-C2713662B4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111803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6596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1">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062775" y="944880"/>
            <a:ext cx="10542484" cy="1089660"/>
          </a:xfrm>
        </p:spPr>
        <p:txBody>
          <a:bodyPr>
            <a:noAutofit/>
          </a:bodyPr>
          <a:lstStyle>
            <a:lvl1pPr algn="r">
              <a:defRPr sz="6000" baseline="0"/>
            </a:lvl1pPr>
          </a:lstStyle>
          <a:p>
            <a:r>
              <a:rPr lang="en-US"/>
              <a:t>Click To Add</a:t>
            </a:r>
            <a:br>
              <a:rPr lang="en-US"/>
            </a:br>
            <a:r>
              <a:rPr lang="en-US"/>
              <a:t>Presentation Title</a:t>
            </a:r>
          </a:p>
        </p:txBody>
      </p:sp>
      <p:sp>
        <p:nvSpPr>
          <p:cNvPr id="3" name="Subtitle 2"/>
          <p:cNvSpPr>
            <a:spLocks noGrp="1"/>
          </p:cNvSpPr>
          <p:nvPr>
            <p:ph type="subTitle" idx="1"/>
          </p:nvPr>
        </p:nvSpPr>
        <p:spPr>
          <a:xfrm>
            <a:off x="1062775" y="2034540"/>
            <a:ext cx="10542485" cy="441960"/>
          </a:xfrm>
        </p:spPr>
        <p:txBody>
          <a:bodyPr rIns="137160" anchor="b">
            <a:noAutofit/>
          </a:bodyPr>
          <a:lstStyle>
            <a:lvl1pPr marL="0" indent="0" algn="r">
              <a:buNone/>
              <a:defRPr sz="2333" b="1">
                <a:solidFill>
                  <a:schemeClr val="accent2"/>
                </a:solidFill>
              </a:defRPr>
            </a:lvl1pPr>
            <a:lvl2pPr marL="457182" indent="0" algn="ctr">
              <a:buNone/>
              <a:defRPr sz="2000"/>
            </a:lvl2pPr>
            <a:lvl3pPr marL="914363" indent="0" algn="ctr">
              <a:buNone/>
              <a:defRPr sz="1800"/>
            </a:lvl3pPr>
            <a:lvl4pPr marL="1371545" indent="0" algn="ctr">
              <a:buNone/>
              <a:defRPr sz="1600"/>
            </a:lvl4pPr>
            <a:lvl5pPr marL="1828727" indent="0" algn="ctr">
              <a:buNone/>
              <a:defRPr sz="1600"/>
            </a:lvl5pPr>
            <a:lvl6pPr marL="2285909" indent="0" algn="ctr">
              <a:buNone/>
              <a:defRPr sz="1600"/>
            </a:lvl6pPr>
            <a:lvl7pPr marL="2743090" indent="0" algn="ctr">
              <a:buNone/>
              <a:defRPr sz="1600"/>
            </a:lvl7pPr>
            <a:lvl8pPr marL="3200272" indent="0" algn="ctr">
              <a:buNone/>
              <a:defRPr sz="1600"/>
            </a:lvl8pPr>
            <a:lvl9pPr marL="3657454" indent="0" algn="ctr">
              <a:buNone/>
              <a:defRPr sz="1600"/>
            </a:lvl9pPr>
          </a:lstStyle>
          <a:p>
            <a:r>
              <a:rPr lang="en-US"/>
              <a:t>Click to edit Master subtitle style</a:t>
            </a:r>
          </a:p>
        </p:txBody>
      </p:sp>
      <p:sp>
        <p:nvSpPr>
          <p:cNvPr id="8" name="Picture Placeholder 7"/>
          <p:cNvSpPr>
            <a:spLocks noGrp="1"/>
          </p:cNvSpPr>
          <p:nvPr>
            <p:ph type="pic" sz="quarter" idx="10"/>
          </p:nvPr>
        </p:nvSpPr>
        <p:spPr>
          <a:xfrm>
            <a:off x="1062776" y="2476500"/>
            <a:ext cx="11129224" cy="4381500"/>
          </a:xfrm>
          <a:solidFill>
            <a:schemeClr val="accent2">
              <a:lumMod val="20000"/>
              <a:lumOff val="80000"/>
            </a:schemeClr>
          </a:solidFill>
        </p:spPr>
        <p:txBody>
          <a:bodyPr lIns="1920240" tIns="1280160" rIns="822960" rtlCol="0">
            <a:noAutofit/>
          </a:bodyPr>
          <a:lstStyle>
            <a:lvl1pPr marL="0" indent="0" algn="r">
              <a:lnSpc>
                <a:spcPct val="110000"/>
              </a:lnSpc>
              <a:buNone/>
              <a:defRPr baseline="0"/>
            </a:lvl1pPr>
          </a:lstStyle>
          <a:p>
            <a:pPr lvl="0"/>
            <a:r>
              <a:rPr lang="en-US" noProof="0" dirty="0"/>
              <a:t>Click icon to add picture</a:t>
            </a:r>
          </a:p>
        </p:txBody>
      </p:sp>
      <p:sp>
        <p:nvSpPr>
          <p:cNvPr id="5" name="Slide Number Placeholder 3"/>
          <p:cNvSpPr>
            <a:spLocks noGrp="1"/>
          </p:cNvSpPr>
          <p:nvPr>
            <p:ph type="sldNum" sz="quarter" idx="11"/>
          </p:nvPr>
        </p:nvSpPr>
        <p:spPr/>
        <p:txBody>
          <a:bodyPr/>
          <a:lstStyle>
            <a:lvl1pPr>
              <a:defRPr/>
            </a:lvl1pPr>
          </a:lstStyle>
          <a:p>
            <a:fld id="{48ECAB49-3A43-D14F-8E6C-D1B0014EFB06}" type="slidenum">
              <a:rPr lang="en-US" altLang="en-US"/>
              <a:pPr/>
              <a:t>‹#›</a:t>
            </a:fld>
            <a:endParaRPr lang="en-US" altLang="en-US" dirty="0"/>
          </a:p>
        </p:txBody>
      </p:sp>
    </p:spTree>
    <p:extLst>
      <p:ext uri="{BB962C8B-B14F-4D97-AF65-F5344CB8AC3E}">
        <p14:creationId xmlns:p14="http://schemas.microsoft.com/office/powerpoint/2010/main" val="2054358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891540" y="3299460"/>
            <a:ext cx="5000090" cy="1851660"/>
          </a:xfrm>
        </p:spPr>
        <p:txBody>
          <a:bodyPr>
            <a:noAutofit/>
          </a:bodyPr>
          <a:lstStyle>
            <a:lvl1pPr algn="r">
              <a:defRPr sz="6000" baseline="0"/>
            </a:lvl1pPr>
          </a:lstStyle>
          <a:p>
            <a:r>
              <a:rPr lang="en-US"/>
              <a:t>Click To Add Presentation Title</a:t>
            </a:r>
          </a:p>
        </p:txBody>
      </p:sp>
      <p:sp>
        <p:nvSpPr>
          <p:cNvPr id="8" name="Subtitle 2"/>
          <p:cNvSpPr>
            <a:spLocks noGrp="1"/>
          </p:cNvSpPr>
          <p:nvPr>
            <p:ph type="subTitle" idx="1"/>
          </p:nvPr>
        </p:nvSpPr>
        <p:spPr>
          <a:xfrm>
            <a:off x="891540" y="5151120"/>
            <a:ext cx="5000091" cy="441960"/>
          </a:xfrm>
        </p:spPr>
        <p:txBody>
          <a:bodyPr rIns="118872" anchor="b">
            <a:noAutofit/>
          </a:bodyPr>
          <a:lstStyle>
            <a:lvl1pPr marL="0" indent="0" algn="r">
              <a:buNone/>
              <a:defRPr sz="2333" b="1">
                <a:solidFill>
                  <a:schemeClr val="accent2"/>
                </a:solidFill>
              </a:defRPr>
            </a:lvl1pPr>
            <a:lvl2pPr marL="457182" indent="0" algn="ctr">
              <a:buNone/>
              <a:defRPr sz="2000"/>
            </a:lvl2pPr>
            <a:lvl3pPr marL="914363" indent="0" algn="ctr">
              <a:buNone/>
              <a:defRPr sz="1800"/>
            </a:lvl3pPr>
            <a:lvl4pPr marL="1371545" indent="0" algn="ctr">
              <a:buNone/>
              <a:defRPr sz="1600"/>
            </a:lvl4pPr>
            <a:lvl5pPr marL="1828727" indent="0" algn="ctr">
              <a:buNone/>
              <a:defRPr sz="1600"/>
            </a:lvl5pPr>
            <a:lvl6pPr marL="2285909" indent="0" algn="ctr">
              <a:buNone/>
              <a:defRPr sz="1600"/>
            </a:lvl6pPr>
            <a:lvl7pPr marL="2743090" indent="0" algn="ctr">
              <a:buNone/>
              <a:defRPr sz="1600"/>
            </a:lvl7pPr>
            <a:lvl8pPr marL="3200272" indent="0" algn="ctr">
              <a:buNone/>
              <a:defRPr sz="1600"/>
            </a:lvl8pPr>
            <a:lvl9pPr marL="3657454" indent="0" algn="ctr">
              <a:buNone/>
              <a:defRPr sz="1600"/>
            </a:lvl9pPr>
          </a:lstStyle>
          <a:p>
            <a:r>
              <a:rPr lang="en-US"/>
              <a:t>Click to edit Master subtitle style</a:t>
            </a:r>
          </a:p>
        </p:txBody>
      </p:sp>
      <p:sp>
        <p:nvSpPr>
          <p:cNvPr id="10" name="Picture Placeholder 9"/>
          <p:cNvSpPr>
            <a:spLocks noGrp="1"/>
          </p:cNvSpPr>
          <p:nvPr>
            <p:ph type="pic" sz="quarter" idx="10"/>
          </p:nvPr>
        </p:nvSpPr>
        <p:spPr>
          <a:xfrm>
            <a:off x="6096000" y="0"/>
            <a:ext cx="6096000" cy="6858000"/>
          </a:xfrm>
          <a:solidFill>
            <a:schemeClr val="accent2">
              <a:lumMod val="20000"/>
              <a:lumOff val="80000"/>
            </a:schemeClr>
          </a:solidFill>
        </p:spPr>
        <p:txBody>
          <a:bodyPr lIns="3474720" tIns="1645920" rtlCol="0">
            <a:noAutofit/>
          </a:bodyPr>
          <a:lstStyle>
            <a:lvl1pPr marL="0" indent="0" algn="l">
              <a:lnSpc>
                <a:spcPct val="120000"/>
              </a:lnSpc>
              <a:buNone/>
              <a:defRPr/>
            </a:lvl1pPr>
          </a:lstStyle>
          <a:p>
            <a:pPr lvl="0"/>
            <a:r>
              <a:rPr lang="en-US" noProof="0" dirty="0"/>
              <a:t>Click icon to add picture</a:t>
            </a:r>
          </a:p>
        </p:txBody>
      </p:sp>
      <p:sp>
        <p:nvSpPr>
          <p:cNvPr id="5" name="Slide Number Placeholder 1"/>
          <p:cNvSpPr>
            <a:spLocks noGrp="1"/>
          </p:cNvSpPr>
          <p:nvPr>
            <p:ph type="sldNum" sz="quarter" idx="11"/>
          </p:nvPr>
        </p:nvSpPr>
        <p:spPr/>
        <p:txBody>
          <a:bodyPr/>
          <a:lstStyle>
            <a:lvl1pPr>
              <a:defRPr/>
            </a:lvl1pPr>
          </a:lstStyle>
          <a:p>
            <a:fld id="{1625A13B-BB71-8D4A-9E64-B94CF4F5D396}" type="slidenum">
              <a:rPr lang="en-US" altLang="en-US"/>
              <a:pPr/>
              <a:t>‹#›</a:t>
            </a:fld>
            <a:endParaRPr lang="en-US" altLang="en-US" dirty="0"/>
          </a:p>
        </p:txBody>
      </p:sp>
    </p:spTree>
    <p:extLst>
      <p:ext uri="{BB962C8B-B14F-4D97-AF65-F5344CB8AC3E}">
        <p14:creationId xmlns:p14="http://schemas.microsoft.com/office/powerpoint/2010/main" val="230356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itle / Subtitle / Content / Image">
    <p:spTree>
      <p:nvGrpSpPr>
        <p:cNvPr id="1" name=""/>
        <p:cNvGrpSpPr/>
        <p:nvPr/>
      </p:nvGrpSpPr>
      <p:grpSpPr>
        <a:xfrm>
          <a:off x="0" y="0"/>
          <a:ext cx="0" cy="0"/>
          <a:chOff x="0" y="0"/>
          <a:chExt cx="0" cy="0"/>
        </a:xfrm>
      </p:grpSpPr>
      <p:sp>
        <p:nvSpPr>
          <p:cNvPr id="7" name="Picture Placeholder 9"/>
          <p:cNvSpPr>
            <a:spLocks noGrp="1"/>
          </p:cNvSpPr>
          <p:nvPr>
            <p:ph type="pic" sz="quarter" idx="10"/>
          </p:nvPr>
        </p:nvSpPr>
        <p:spPr>
          <a:xfrm>
            <a:off x="6096000" y="0"/>
            <a:ext cx="6096000" cy="6858000"/>
          </a:xfrm>
          <a:solidFill>
            <a:schemeClr val="accent2">
              <a:lumMod val="20000"/>
              <a:lumOff val="80000"/>
            </a:schemeClr>
          </a:solidFill>
        </p:spPr>
        <p:txBody>
          <a:bodyPr lIns="3474720" tIns="1645920" rtlCol="0">
            <a:noAutofit/>
          </a:bodyPr>
          <a:lstStyle>
            <a:lvl1pPr marL="0" indent="0" algn="l">
              <a:buNone/>
              <a:defRPr baseline="0"/>
            </a:lvl1pPr>
          </a:lstStyle>
          <a:p>
            <a:pPr lvl="0"/>
            <a:r>
              <a:rPr lang="en-US" noProof="0" dirty="0"/>
              <a:t>Click icon to add picture</a:t>
            </a:r>
          </a:p>
        </p:txBody>
      </p:sp>
      <p:sp>
        <p:nvSpPr>
          <p:cNvPr id="8" name="Text Placeholder 18"/>
          <p:cNvSpPr>
            <a:spLocks noGrp="1"/>
          </p:cNvSpPr>
          <p:nvPr>
            <p:ph type="body" sz="quarter" idx="15" hasCustomPrompt="1"/>
          </p:nvPr>
        </p:nvSpPr>
        <p:spPr>
          <a:xfrm>
            <a:off x="914400" y="1151416"/>
            <a:ext cx="7023100" cy="784830"/>
          </a:xfrm>
          <a:prstGeom prst="rect">
            <a:avLst/>
          </a:prstGeom>
          <a:solidFill>
            <a:schemeClr val="bg1">
              <a:alpha val="75000"/>
            </a:schemeClr>
          </a:solidFill>
        </p:spPr>
        <p:txBody>
          <a:bodyPr lIns="0" tIns="91440" rIns="274320" bIns="0" anchor="b">
            <a:spAutoFit/>
          </a:bodyPr>
          <a:lstStyle>
            <a:lvl1pPr marL="0" marR="0" indent="0" algn="l" defTabSz="937832" rtl="0" eaLnBrk="0" fontAlgn="base" latinLnBrk="0" hangingPunct="0">
              <a:lnSpc>
                <a:spcPct val="100000"/>
              </a:lnSpc>
              <a:spcBef>
                <a:spcPct val="20000"/>
              </a:spcBef>
              <a:spcAft>
                <a:spcPct val="0"/>
              </a:spcAft>
              <a:buClrTx/>
              <a:buSzTx/>
              <a:buFont typeface="Times" charset="0"/>
              <a:buNone/>
              <a:tabLst/>
              <a:defRPr sz="4500" b="1" baseline="0">
                <a:solidFill>
                  <a:schemeClr val="tx2"/>
                </a:solidFill>
              </a:defRPr>
            </a:lvl1pPr>
          </a:lstStyle>
          <a:p>
            <a:pPr lvl="0"/>
            <a:r>
              <a:rPr lang="en-US"/>
              <a:t>Click to add a title</a:t>
            </a:r>
          </a:p>
        </p:txBody>
      </p:sp>
      <p:sp>
        <p:nvSpPr>
          <p:cNvPr id="9" name="Text Placeholder 10"/>
          <p:cNvSpPr>
            <a:spLocks noGrp="1"/>
          </p:cNvSpPr>
          <p:nvPr>
            <p:ph type="body" sz="quarter" idx="19" hasCustomPrompt="1"/>
          </p:nvPr>
        </p:nvSpPr>
        <p:spPr>
          <a:xfrm>
            <a:off x="914400" y="1936246"/>
            <a:ext cx="7023100" cy="899160"/>
          </a:xfrm>
          <a:prstGeom prst="rect">
            <a:avLst/>
          </a:prstGeom>
          <a:solidFill>
            <a:schemeClr val="bg1">
              <a:alpha val="75000"/>
            </a:schemeClr>
          </a:solidFill>
        </p:spPr>
        <p:txBody>
          <a:bodyPr lIns="0" tIns="182880" rIns="274320" bIns="0">
            <a:noAutofit/>
          </a:bodyPr>
          <a:lstStyle>
            <a:lvl1pPr marL="0" marR="0" indent="0" algn="l" defTabSz="937832" rtl="0" eaLnBrk="0" fontAlgn="base" latinLnBrk="0" hangingPunct="0">
              <a:lnSpc>
                <a:spcPct val="100000"/>
              </a:lnSpc>
              <a:spcBef>
                <a:spcPct val="20000"/>
              </a:spcBef>
              <a:spcAft>
                <a:spcPct val="0"/>
              </a:spcAft>
              <a:buClr>
                <a:schemeClr val="accent1"/>
              </a:buClr>
              <a:buSzTx/>
              <a:buFont typeface="Wingdings" charset="2"/>
              <a:buNone/>
              <a:tabLst/>
              <a:defRPr sz="2833" b="1" baseline="0">
                <a:solidFill>
                  <a:schemeClr val="accent2"/>
                </a:solidFill>
              </a:defRPr>
            </a:lvl1pPr>
            <a:lvl2pPr>
              <a:defRPr sz="3077">
                <a:solidFill>
                  <a:schemeClr val="accent2"/>
                </a:solidFill>
              </a:defRPr>
            </a:lvl2pPr>
            <a:lvl3pPr>
              <a:defRPr sz="3077">
                <a:solidFill>
                  <a:schemeClr val="accent2"/>
                </a:solidFill>
              </a:defRPr>
            </a:lvl3pPr>
            <a:lvl4pPr>
              <a:defRPr sz="3077">
                <a:solidFill>
                  <a:schemeClr val="accent2"/>
                </a:solidFill>
              </a:defRPr>
            </a:lvl4pPr>
            <a:lvl5pPr>
              <a:defRPr sz="3077">
                <a:solidFill>
                  <a:schemeClr val="accent2"/>
                </a:solidFill>
              </a:defRPr>
            </a:lvl5pPr>
          </a:lstStyle>
          <a:p>
            <a:pPr lvl="0"/>
            <a:r>
              <a:rPr lang="en-US"/>
              <a:t>Click to add subtitle</a:t>
            </a:r>
          </a:p>
        </p:txBody>
      </p:sp>
      <p:sp>
        <p:nvSpPr>
          <p:cNvPr id="10" name="Text Placeholder 3"/>
          <p:cNvSpPr>
            <a:spLocks noGrp="1"/>
          </p:cNvSpPr>
          <p:nvPr>
            <p:ph type="body" sz="quarter" idx="23"/>
          </p:nvPr>
        </p:nvSpPr>
        <p:spPr>
          <a:xfrm>
            <a:off x="914136" y="2835406"/>
            <a:ext cx="7023343" cy="3473584"/>
          </a:xfrm>
          <a:solidFill>
            <a:schemeClr val="bg1">
              <a:alpha val="75000"/>
            </a:schemeClr>
          </a:solidFill>
        </p:spPr>
        <p:txBody>
          <a:bodyPr lIns="0" rIns="274320" bIns="91440">
            <a:noAutofit/>
          </a:bodyPr>
          <a:lstStyle>
            <a:lvl1pPr>
              <a:spcBef>
                <a:spcPts val="750"/>
              </a:spcBef>
              <a:defRPr sz="2667"/>
            </a:lvl1pPr>
            <a:lvl2pPr marL="609576">
              <a:spcBef>
                <a:spcPts val="83"/>
              </a:spcBef>
              <a:defRPr sz="2333"/>
            </a:lvl2pPr>
            <a:lvl3pPr marL="1066757">
              <a:spcBef>
                <a:spcPts val="417"/>
              </a:spcBef>
              <a:defRPr sz="2167"/>
            </a:lvl3pPr>
            <a:lvl4pPr>
              <a:defRPr sz="2000"/>
            </a:lvl4pPr>
          </a:lstStyle>
          <a:p>
            <a:pPr lvl="0"/>
            <a:r>
              <a:rPr lang="en-US"/>
              <a:t>Edit Master text styles</a:t>
            </a:r>
          </a:p>
          <a:p>
            <a:pPr lvl="1"/>
            <a:r>
              <a:rPr lang="en-US"/>
              <a:t>Second level</a:t>
            </a:r>
          </a:p>
          <a:p>
            <a:pPr lvl="2"/>
            <a:r>
              <a:rPr lang="en-US"/>
              <a:t>Third level</a:t>
            </a:r>
          </a:p>
        </p:txBody>
      </p:sp>
      <p:sp>
        <p:nvSpPr>
          <p:cNvPr id="6" name="Slide Number Placeholder 3"/>
          <p:cNvSpPr>
            <a:spLocks noGrp="1"/>
          </p:cNvSpPr>
          <p:nvPr>
            <p:ph type="sldNum" sz="quarter" idx="24"/>
          </p:nvPr>
        </p:nvSpPr>
        <p:spPr/>
        <p:txBody>
          <a:bodyPr/>
          <a:lstStyle>
            <a:lvl1pPr>
              <a:defRPr/>
            </a:lvl1pPr>
          </a:lstStyle>
          <a:p>
            <a:fld id="{9E131138-2B84-A04F-86C2-ABA3FF6E7279}" type="slidenum">
              <a:rPr lang="en-US" altLang="en-US"/>
              <a:pPr/>
              <a:t>‹#›</a:t>
            </a:fld>
            <a:endParaRPr lang="en-US" altLang="en-US" dirty="0"/>
          </a:p>
        </p:txBody>
      </p:sp>
    </p:spTree>
    <p:extLst>
      <p:ext uri="{BB962C8B-B14F-4D97-AF65-F5344CB8AC3E}">
        <p14:creationId xmlns:p14="http://schemas.microsoft.com/office/powerpoint/2010/main" val="2053462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Title / Content / Image">
    <p:spTree>
      <p:nvGrpSpPr>
        <p:cNvPr id="1" name=""/>
        <p:cNvGrpSpPr/>
        <p:nvPr/>
      </p:nvGrpSpPr>
      <p:grpSpPr>
        <a:xfrm>
          <a:off x="0" y="0"/>
          <a:ext cx="0" cy="0"/>
          <a:chOff x="0" y="0"/>
          <a:chExt cx="0" cy="0"/>
        </a:xfrm>
      </p:grpSpPr>
      <p:sp>
        <p:nvSpPr>
          <p:cNvPr id="7" name="Picture Placeholder 9"/>
          <p:cNvSpPr>
            <a:spLocks noGrp="1"/>
          </p:cNvSpPr>
          <p:nvPr>
            <p:ph type="pic" sz="quarter" idx="10"/>
          </p:nvPr>
        </p:nvSpPr>
        <p:spPr>
          <a:xfrm>
            <a:off x="6096000" y="0"/>
            <a:ext cx="6096000" cy="6858000"/>
          </a:xfrm>
          <a:solidFill>
            <a:schemeClr val="accent2">
              <a:lumMod val="20000"/>
              <a:lumOff val="80000"/>
            </a:schemeClr>
          </a:solidFill>
        </p:spPr>
        <p:txBody>
          <a:bodyPr lIns="3474720" tIns="1645920" rtlCol="0">
            <a:noAutofit/>
          </a:bodyPr>
          <a:lstStyle>
            <a:lvl1pPr marL="0" indent="0" algn="l">
              <a:buNone/>
              <a:defRPr baseline="0"/>
            </a:lvl1pPr>
          </a:lstStyle>
          <a:p>
            <a:pPr lvl="0"/>
            <a:r>
              <a:rPr lang="en-US" noProof="0" dirty="0"/>
              <a:t>Click icon to add picture</a:t>
            </a:r>
          </a:p>
        </p:txBody>
      </p:sp>
      <p:sp>
        <p:nvSpPr>
          <p:cNvPr id="6" name="Slide Number Placeholder 3"/>
          <p:cNvSpPr>
            <a:spLocks noGrp="1"/>
          </p:cNvSpPr>
          <p:nvPr>
            <p:ph type="sldNum" sz="quarter" idx="24"/>
          </p:nvPr>
        </p:nvSpPr>
        <p:spPr/>
        <p:txBody>
          <a:bodyPr/>
          <a:lstStyle>
            <a:lvl1pPr>
              <a:defRPr/>
            </a:lvl1pPr>
          </a:lstStyle>
          <a:p>
            <a:fld id="{9E131138-2B84-A04F-86C2-ABA3FF6E7279}" type="slidenum">
              <a:rPr lang="en-US" altLang="en-US"/>
              <a:pPr/>
              <a:t>‹#›</a:t>
            </a:fld>
            <a:endParaRPr lang="en-US" altLang="en-US" dirty="0"/>
          </a:p>
        </p:txBody>
      </p:sp>
      <p:sp>
        <p:nvSpPr>
          <p:cNvPr id="11" name="Text Placeholder 3"/>
          <p:cNvSpPr>
            <a:spLocks noGrp="1"/>
          </p:cNvSpPr>
          <p:nvPr>
            <p:ph type="body" sz="quarter" idx="25"/>
          </p:nvPr>
        </p:nvSpPr>
        <p:spPr>
          <a:xfrm>
            <a:off x="914400" y="2438400"/>
            <a:ext cx="7023343" cy="3870591"/>
          </a:xfrm>
          <a:solidFill>
            <a:schemeClr val="bg1">
              <a:alpha val="75000"/>
            </a:schemeClr>
          </a:solidFill>
        </p:spPr>
        <p:txBody>
          <a:bodyPr lIns="0" tIns="182880" rIns="274320" bIns="91440">
            <a:noAutofit/>
          </a:bodyPr>
          <a:lstStyle>
            <a:lvl1pPr>
              <a:spcBef>
                <a:spcPts val="750"/>
              </a:spcBef>
              <a:defRPr sz="2667"/>
            </a:lvl1pPr>
            <a:lvl2pPr marL="609576">
              <a:spcBef>
                <a:spcPts val="83"/>
              </a:spcBef>
              <a:defRPr sz="2333"/>
            </a:lvl2pPr>
            <a:lvl3pPr marL="1066757">
              <a:spcBef>
                <a:spcPts val="417"/>
              </a:spcBef>
              <a:defRPr sz="2167"/>
            </a:lvl3pPr>
            <a:lvl4pPr>
              <a:defRPr sz="2000"/>
            </a:lvl4pPr>
          </a:lstStyle>
          <a:p>
            <a:pPr lvl="0"/>
            <a:r>
              <a:rPr lang="en-US"/>
              <a:t>Edit Master text styles</a:t>
            </a:r>
          </a:p>
          <a:p>
            <a:pPr lvl="1"/>
            <a:r>
              <a:rPr lang="en-US"/>
              <a:t>Second level</a:t>
            </a:r>
          </a:p>
          <a:p>
            <a:pPr lvl="2"/>
            <a:r>
              <a:rPr lang="en-US"/>
              <a:t>Third level</a:t>
            </a:r>
          </a:p>
        </p:txBody>
      </p:sp>
      <p:sp>
        <p:nvSpPr>
          <p:cNvPr id="12" name="Text Placeholder 18"/>
          <p:cNvSpPr>
            <a:spLocks noGrp="1"/>
          </p:cNvSpPr>
          <p:nvPr>
            <p:ph type="body" sz="quarter" idx="26" hasCustomPrompt="1"/>
          </p:nvPr>
        </p:nvSpPr>
        <p:spPr>
          <a:xfrm>
            <a:off x="914400" y="1166804"/>
            <a:ext cx="7023100" cy="1271597"/>
          </a:xfrm>
          <a:prstGeom prst="rect">
            <a:avLst/>
          </a:prstGeom>
          <a:solidFill>
            <a:schemeClr val="bg1">
              <a:alpha val="75000"/>
            </a:schemeClr>
          </a:solidFill>
        </p:spPr>
        <p:txBody>
          <a:bodyPr lIns="0" tIns="91440" rIns="274320" bIns="0" anchor="t" anchorCtr="0">
            <a:noAutofit/>
          </a:bodyPr>
          <a:lstStyle>
            <a:lvl1pPr marL="0" marR="0" indent="0" algn="l" defTabSz="937832" rtl="0" eaLnBrk="0" fontAlgn="base" latinLnBrk="0" hangingPunct="0">
              <a:lnSpc>
                <a:spcPct val="100000"/>
              </a:lnSpc>
              <a:spcBef>
                <a:spcPct val="20000"/>
              </a:spcBef>
              <a:spcAft>
                <a:spcPct val="0"/>
              </a:spcAft>
              <a:buClrTx/>
              <a:buSzTx/>
              <a:buFont typeface="Times" charset="0"/>
              <a:buNone/>
              <a:tabLst/>
              <a:defRPr sz="4500" b="1" baseline="0">
                <a:solidFill>
                  <a:schemeClr val="tx2"/>
                </a:solidFill>
              </a:defRPr>
            </a:lvl1pPr>
          </a:lstStyle>
          <a:p>
            <a:pPr lvl="0"/>
            <a:r>
              <a:rPr lang="en-US"/>
              <a:t>Click to add a title</a:t>
            </a:r>
          </a:p>
        </p:txBody>
      </p:sp>
    </p:spTree>
    <p:extLst>
      <p:ext uri="{BB962C8B-B14F-4D97-AF65-F5344CB8AC3E}">
        <p14:creationId xmlns:p14="http://schemas.microsoft.com/office/powerpoint/2010/main" val="2086687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Slide Title / Subtitle / Content">
    <p:spTree>
      <p:nvGrpSpPr>
        <p:cNvPr id="1" name=""/>
        <p:cNvGrpSpPr/>
        <p:nvPr/>
      </p:nvGrpSpPr>
      <p:grpSpPr>
        <a:xfrm>
          <a:off x="0" y="0"/>
          <a:ext cx="0" cy="0"/>
          <a:chOff x="0" y="0"/>
          <a:chExt cx="0" cy="0"/>
        </a:xfrm>
      </p:grpSpPr>
      <p:sp>
        <p:nvSpPr>
          <p:cNvPr id="9" name="Text Placeholder 18"/>
          <p:cNvSpPr>
            <a:spLocks noGrp="1"/>
          </p:cNvSpPr>
          <p:nvPr>
            <p:ph type="body" sz="quarter" idx="26" hasCustomPrompt="1"/>
          </p:nvPr>
        </p:nvSpPr>
        <p:spPr>
          <a:xfrm>
            <a:off x="914400" y="1151416"/>
            <a:ext cx="10448316" cy="784830"/>
          </a:xfrm>
          <a:prstGeom prst="rect">
            <a:avLst/>
          </a:prstGeom>
          <a:solidFill>
            <a:schemeClr val="bg1">
              <a:alpha val="40000"/>
            </a:schemeClr>
          </a:solidFill>
        </p:spPr>
        <p:txBody>
          <a:bodyPr lIns="0" tIns="91440" rIns="274320" bIns="0" anchor="b">
            <a:spAutoFit/>
          </a:bodyPr>
          <a:lstStyle>
            <a:lvl1pPr marL="0" marR="0" indent="0" algn="l" defTabSz="937832" rtl="0" eaLnBrk="0" fontAlgn="base" latinLnBrk="0" hangingPunct="0">
              <a:lnSpc>
                <a:spcPct val="100000"/>
              </a:lnSpc>
              <a:spcBef>
                <a:spcPct val="20000"/>
              </a:spcBef>
              <a:spcAft>
                <a:spcPct val="0"/>
              </a:spcAft>
              <a:buClrTx/>
              <a:buSzTx/>
              <a:buFont typeface="Times" charset="0"/>
              <a:buNone/>
              <a:tabLst/>
              <a:defRPr sz="4500" b="1" baseline="0">
                <a:solidFill>
                  <a:schemeClr val="tx2"/>
                </a:solidFill>
              </a:defRPr>
            </a:lvl1pPr>
          </a:lstStyle>
          <a:p>
            <a:pPr lvl="0"/>
            <a:r>
              <a:rPr lang="en-US"/>
              <a:t>Click to add a title</a:t>
            </a:r>
          </a:p>
        </p:txBody>
      </p:sp>
      <p:sp>
        <p:nvSpPr>
          <p:cNvPr id="10" name="Text Placeholder 10"/>
          <p:cNvSpPr>
            <a:spLocks noGrp="1"/>
          </p:cNvSpPr>
          <p:nvPr>
            <p:ph type="body" sz="quarter" idx="27" hasCustomPrompt="1"/>
          </p:nvPr>
        </p:nvSpPr>
        <p:spPr>
          <a:xfrm>
            <a:off x="1602719" y="1936246"/>
            <a:ext cx="9759998" cy="899160"/>
          </a:xfrm>
          <a:prstGeom prst="rect">
            <a:avLst/>
          </a:prstGeom>
          <a:noFill/>
        </p:spPr>
        <p:txBody>
          <a:bodyPr lIns="0" tIns="182880" rIns="457200" bIns="182880">
            <a:noAutofit/>
          </a:bodyPr>
          <a:lstStyle>
            <a:lvl1pPr marL="0" marR="0" indent="0" algn="l" defTabSz="937832" rtl="0" eaLnBrk="0" fontAlgn="base" latinLnBrk="0" hangingPunct="0">
              <a:lnSpc>
                <a:spcPct val="100000"/>
              </a:lnSpc>
              <a:spcBef>
                <a:spcPct val="20000"/>
              </a:spcBef>
              <a:spcAft>
                <a:spcPct val="0"/>
              </a:spcAft>
              <a:buClr>
                <a:schemeClr val="accent1"/>
              </a:buClr>
              <a:buSzTx/>
              <a:buFont typeface="Wingdings" charset="2"/>
              <a:buNone/>
              <a:tabLst/>
              <a:defRPr sz="2833" b="1" baseline="0">
                <a:solidFill>
                  <a:schemeClr val="accent2"/>
                </a:solidFill>
              </a:defRPr>
            </a:lvl1pPr>
            <a:lvl2pPr>
              <a:defRPr sz="3077">
                <a:solidFill>
                  <a:schemeClr val="accent2"/>
                </a:solidFill>
              </a:defRPr>
            </a:lvl2pPr>
            <a:lvl3pPr>
              <a:defRPr sz="3077">
                <a:solidFill>
                  <a:schemeClr val="accent2"/>
                </a:solidFill>
              </a:defRPr>
            </a:lvl3pPr>
            <a:lvl4pPr>
              <a:defRPr sz="3077">
                <a:solidFill>
                  <a:schemeClr val="accent2"/>
                </a:solidFill>
              </a:defRPr>
            </a:lvl4pPr>
            <a:lvl5pPr>
              <a:defRPr sz="3077">
                <a:solidFill>
                  <a:schemeClr val="accent2"/>
                </a:solidFill>
              </a:defRPr>
            </a:lvl5pPr>
          </a:lstStyle>
          <a:p>
            <a:pPr lvl="0"/>
            <a:r>
              <a:rPr lang="en-US"/>
              <a:t>Click to add subtitle</a:t>
            </a:r>
          </a:p>
        </p:txBody>
      </p:sp>
      <p:sp>
        <p:nvSpPr>
          <p:cNvPr id="11" name="Text Placeholder 3"/>
          <p:cNvSpPr>
            <a:spLocks noGrp="1"/>
          </p:cNvSpPr>
          <p:nvPr>
            <p:ph type="body" sz="quarter" idx="28"/>
          </p:nvPr>
        </p:nvSpPr>
        <p:spPr>
          <a:xfrm>
            <a:off x="1602441" y="2835406"/>
            <a:ext cx="9760283" cy="3473584"/>
          </a:xfrm>
          <a:solidFill>
            <a:schemeClr val="bg1">
              <a:alpha val="40000"/>
            </a:schemeClr>
          </a:solidFill>
        </p:spPr>
        <p:txBody>
          <a:bodyPr lIns="0" rIns="274320" bIns="91440">
            <a:noAutofit/>
          </a:bodyPr>
          <a:lstStyle>
            <a:lvl1pPr>
              <a:spcBef>
                <a:spcPts val="750"/>
              </a:spcBef>
              <a:defRPr sz="2667"/>
            </a:lvl1pPr>
            <a:lvl2pPr marL="609576">
              <a:spcBef>
                <a:spcPts val="83"/>
              </a:spcBef>
              <a:defRPr sz="2333"/>
            </a:lvl2pPr>
            <a:lvl3pPr marL="1066757">
              <a:spcBef>
                <a:spcPts val="417"/>
              </a:spcBef>
              <a:defRPr sz="2167"/>
            </a:lvl3pPr>
          </a:lstStyle>
          <a:p>
            <a:pPr lvl="0"/>
            <a:r>
              <a:rPr lang="en-US"/>
              <a:t>Edit Master text styles</a:t>
            </a:r>
          </a:p>
          <a:p>
            <a:pPr lvl="1"/>
            <a:r>
              <a:rPr lang="en-US"/>
              <a:t>Second level</a:t>
            </a:r>
          </a:p>
          <a:p>
            <a:pPr lvl="2"/>
            <a:r>
              <a:rPr lang="en-US"/>
              <a:t>Third level</a:t>
            </a:r>
          </a:p>
        </p:txBody>
      </p:sp>
      <p:sp>
        <p:nvSpPr>
          <p:cNvPr id="5" name="Slide Number Placeholder 1"/>
          <p:cNvSpPr>
            <a:spLocks noGrp="1"/>
          </p:cNvSpPr>
          <p:nvPr>
            <p:ph type="sldNum" sz="quarter" idx="29"/>
          </p:nvPr>
        </p:nvSpPr>
        <p:spPr/>
        <p:txBody>
          <a:bodyPr/>
          <a:lstStyle>
            <a:lvl1pPr>
              <a:defRPr/>
            </a:lvl1pPr>
          </a:lstStyle>
          <a:p>
            <a:fld id="{6C9686C1-DB47-8441-80A6-071E2EAEA2B5}" type="slidenum">
              <a:rPr lang="en-US" altLang="en-US"/>
              <a:pPr/>
              <a:t>‹#›</a:t>
            </a:fld>
            <a:endParaRPr lang="en-US" altLang="en-US" dirty="0"/>
          </a:p>
        </p:txBody>
      </p:sp>
    </p:spTree>
    <p:extLst>
      <p:ext uri="{BB962C8B-B14F-4D97-AF65-F5344CB8AC3E}">
        <p14:creationId xmlns:p14="http://schemas.microsoft.com/office/powerpoint/2010/main" val="819962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Title / Content">
    <p:spTree>
      <p:nvGrpSpPr>
        <p:cNvPr id="1" name=""/>
        <p:cNvGrpSpPr/>
        <p:nvPr/>
      </p:nvGrpSpPr>
      <p:grpSpPr>
        <a:xfrm>
          <a:off x="0" y="0"/>
          <a:ext cx="0" cy="0"/>
          <a:chOff x="0" y="0"/>
          <a:chExt cx="0" cy="0"/>
        </a:xfrm>
      </p:grpSpPr>
      <p:sp>
        <p:nvSpPr>
          <p:cNvPr id="9" name="Text Placeholder 18"/>
          <p:cNvSpPr>
            <a:spLocks noGrp="1"/>
          </p:cNvSpPr>
          <p:nvPr>
            <p:ph type="body" sz="quarter" idx="26" hasCustomPrompt="1"/>
          </p:nvPr>
        </p:nvSpPr>
        <p:spPr>
          <a:xfrm>
            <a:off x="914400" y="1166804"/>
            <a:ext cx="10448316" cy="784830"/>
          </a:xfrm>
          <a:prstGeom prst="rect">
            <a:avLst/>
          </a:prstGeom>
          <a:solidFill>
            <a:schemeClr val="bg1">
              <a:alpha val="40000"/>
            </a:schemeClr>
          </a:solidFill>
        </p:spPr>
        <p:txBody>
          <a:bodyPr lIns="0" tIns="91440" rIns="274320" bIns="0" anchor="t" anchorCtr="0">
            <a:spAutoFit/>
          </a:bodyPr>
          <a:lstStyle>
            <a:lvl1pPr marL="0" marR="0" indent="0" algn="l" defTabSz="937832" rtl="0" eaLnBrk="0" fontAlgn="base" latinLnBrk="0" hangingPunct="0">
              <a:lnSpc>
                <a:spcPct val="100000"/>
              </a:lnSpc>
              <a:spcBef>
                <a:spcPct val="20000"/>
              </a:spcBef>
              <a:spcAft>
                <a:spcPct val="0"/>
              </a:spcAft>
              <a:buClrTx/>
              <a:buSzTx/>
              <a:buFont typeface="Times" charset="0"/>
              <a:buNone/>
              <a:tabLst/>
              <a:defRPr sz="4500" b="1" baseline="0">
                <a:solidFill>
                  <a:schemeClr val="tx2"/>
                </a:solidFill>
              </a:defRPr>
            </a:lvl1pPr>
          </a:lstStyle>
          <a:p>
            <a:pPr lvl="0"/>
            <a:r>
              <a:rPr lang="en-US"/>
              <a:t>Click to add a title</a:t>
            </a:r>
          </a:p>
        </p:txBody>
      </p:sp>
      <p:sp>
        <p:nvSpPr>
          <p:cNvPr id="11" name="Text Placeholder 3"/>
          <p:cNvSpPr>
            <a:spLocks noGrp="1"/>
          </p:cNvSpPr>
          <p:nvPr>
            <p:ph type="body" sz="quarter" idx="28"/>
          </p:nvPr>
        </p:nvSpPr>
        <p:spPr>
          <a:xfrm>
            <a:off x="1602441" y="2438401"/>
            <a:ext cx="9760283" cy="3870589"/>
          </a:xfrm>
          <a:solidFill>
            <a:schemeClr val="bg1">
              <a:alpha val="40000"/>
            </a:schemeClr>
          </a:solidFill>
        </p:spPr>
        <p:txBody>
          <a:bodyPr lIns="0" tIns="182880" rIns="274320" bIns="91440">
            <a:noAutofit/>
          </a:bodyPr>
          <a:lstStyle>
            <a:lvl1pPr>
              <a:spcBef>
                <a:spcPts val="750"/>
              </a:spcBef>
              <a:defRPr sz="2667"/>
            </a:lvl1pPr>
            <a:lvl2pPr marL="609576">
              <a:spcBef>
                <a:spcPts val="83"/>
              </a:spcBef>
              <a:defRPr sz="2333"/>
            </a:lvl2pPr>
            <a:lvl3pPr marL="1066757">
              <a:spcBef>
                <a:spcPts val="417"/>
              </a:spcBef>
              <a:defRPr sz="2167"/>
            </a:lvl3pPr>
          </a:lstStyle>
          <a:p>
            <a:pPr lvl="0"/>
            <a:r>
              <a:rPr lang="en-US"/>
              <a:t>Edit Master text styles</a:t>
            </a:r>
          </a:p>
          <a:p>
            <a:pPr lvl="1"/>
            <a:r>
              <a:rPr lang="en-US"/>
              <a:t>Second level</a:t>
            </a:r>
          </a:p>
          <a:p>
            <a:pPr lvl="2"/>
            <a:r>
              <a:rPr lang="en-US"/>
              <a:t>Third level</a:t>
            </a:r>
          </a:p>
        </p:txBody>
      </p:sp>
      <p:sp>
        <p:nvSpPr>
          <p:cNvPr id="5" name="Slide Number Placeholder 1"/>
          <p:cNvSpPr>
            <a:spLocks noGrp="1"/>
          </p:cNvSpPr>
          <p:nvPr>
            <p:ph type="sldNum" sz="quarter" idx="29"/>
          </p:nvPr>
        </p:nvSpPr>
        <p:spPr/>
        <p:txBody>
          <a:bodyPr/>
          <a:lstStyle>
            <a:lvl1pPr>
              <a:defRPr/>
            </a:lvl1pPr>
          </a:lstStyle>
          <a:p>
            <a:fld id="{6C9686C1-DB47-8441-80A6-071E2EAEA2B5}" type="slidenum">
              <a:rPr lang="en-US" altLang="en-US"/>
              <a:pPr/>
              <a:t>‹#›</a:t>
            </a:fld>
            <a:endParaRPr lang="en-US" altLang="en-US" dirty="0"/>
          </a:p>
        </p:txBody>
      </p:sp>
    </p:spTree>
    <p:extLst>
      <p:ext uri="{BB962C8B-B14F-4D97-AF65-F5344CB8AC3E}">
        <p14:creationId xmlns:p14="http://schemas.microsoft.com/office/powerpoint/2010/main" val="321021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sp>
        <p:nvSpPr>
          <p:cNvPr id="4" name="TextBox 5"/>
          <p:cNvSpPr txBox="1">
            <a:spLocks noChangeArrowheads="1"/>
          </p:cNvSpPr>
          <p:nvPr/>
        </p:nvSpPr>
        <p:spPr bwMode="auto">
          <a:xfrm>
            <a:off x="6421438" y="1908969"/>
            <a:ext cx="5183188" cy="451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100">
                <a:solidFill>
                  <a:schemeClr val="tx1"/>
                </a:solidFill>
                <a:latin typeface="Calibri" charset="0"/>
              </a:defRPr>
            </a:lvl1pPr>
            <a:lvl2pPr marL="742950" indent="-285750">
              <a:defRPr sz="2100">
                <a:solidFill>
                  <a:schemeClr val="tx1"/>
                </a:solidFill>
                <a:latin typeface="Calibri" charset="0"/>
              </a:defRPr>
            </a:lvl2pPr>
            <a:lvl3pPr marL="1143000" indent="-228600">
              <a:defRPr sz="2100">
                <a:solidFill>
                  <a:schemeClr val="tx1"/>
                </a:solidFill>
                <a:latin typeface="Calibri" charset="0"/>
              </a:defRPr>
            </a:lvl3pPr>
            <a:lvl4pPr marL="1600200" indent="-228600">
              <a:defRPr sz="2100">
                <a:solidFill>
                  <a:schemeClr val="tx1"/>
                </a:solidFill>
                <a:latin typeface="Calibri" charset="0"/>
              </a:defRPr>
            </a:lvl4pPr>
            <a:lvl5pPr marL="2057400" indent="-228600">
              <a:defRPr sz="2100">
                <a:solidFill>
                  <a:schemeClr val="tx1"/>
                </a:solidFill>
                <a:latin typeface="Calibri" charset="0"/>
              </a:defRPr>
            </a:lvl5pPr>
            <a:lvl6pPr marL="2514600" indent="-228600" defTabSz="1096963" fontAlgn="base">
              <a:spcBef>
                <a:spcPct val="0"/>
              </a:spcBef>
              <a:spcAft>
                <a:spcPct val="0"/>
              </a:spcAft>
              <a:defRPr sz="2100">
                <a:solidFill>
                  <a:schemeClr val="tx1"/>
                </a:solidFill>
                <a:latin typeface="Calibri" charset="0"/>
              </a:defRPr>
            </a:lvl6pPr>
            <a:lvl7pPr marL="2971800" indent="-228600" defTabSz="1096963" fontAlgn="base">
              <a:spcBef>
                <a:spcPct val="0"/>
              </a:spcBef>
              <a:spcAft>
                <a:spcPct val="0"/>
              </a:spcAft>
              <a:defRPr sz="2100">
                <a:solidFill>
                  <a:schemeClr val="tx1"/>
                </a:solidFill>
                <a:latin typeface="Calibri" charset="0"/>
              </a:defRPr>
            </a:lvl7pPr>
            <a:lvl8pPr marL="3429000" indent="-228600" defTabSz="1096963" fontAlgn="base">
              <a:spcBef>
                <a:spcPct val="0"/>
              </a:spcBef>
              <a:spcAft>
                <a:spcPct val="0"/>
              </a:spcAft>
              <a:defRPr sz="2100">
                <a:solidFill>
                  <a:schemeClr val="tx1"/>
                </a:solidFill>
                <a:latin typeface="Calibri" charset="0"/>
              </a:defRPr>
            </a:lvl8pPr>
            <a:lvl9pPr marL="3886200" indent="-228600" defTabSz="1096963" fontAlgn="base">
              <a:spcBef>
                <a:spcPct val="0"/>
              </a:spcBef>
              <a:spcAft>
                <a:spcPct val="0"/>
              </a:spcAft>
              <a:defRPr sz="2100">
                <a:solidFill>
                  <a:schemeClr val="tx1"/>
                </a:solidFill>
                <a:latin typeface="Calibri" charset="0"/>
              </a:defRPr>
            </a:lvl9pPr>
          </a:lstStyle>
          <a:p>
            <a:pPr algn="r" eaLnBrk="1" hangingPunct="1"/>
            <a:r>
              <a:rPr lang="en-US" altLang="en-US" sz="2333" b="1" dirty="0">
                <a:solidFill>
                  <a:schemeClr val="accent2"/>
                </a:solidFill>
                <a:latin typeface="Arial" charset="0"/>
                <a:ea typeface="Arial" charset="0"/>
                <a:cs typeface="Arial" charset="0"/>
              </a:rPr>
              <a:t>calstate.edu</a:t>
            </a:r>
          </a:p>
        </p:txBody>
      </p:sp>
      <p:sp>
        <p:nvSpPr>
          <p:cNvPr id="6" name="Picture Placeholder 6"/>
          <p:cNvSpPr>
            <a:spLocks noGrp="1"/>
          </p:cNvSpPr>
          <p:nvPr>
            <p:ph type="pic" sz="quarter" idx="10"/>
          </p:nvPr>
        </p:nvSpPr>
        <p:spPr>
          <a:xfrm>
            <a:off x="1059180" y="2476500"/>
            <a:ext cx="11132820" cy="4381500"/>
          </a:xfrm>
          <a:solidFill>
            <a:schemeClr val="accent2">
              <a:lumMod val="20000"/>
              <a:lumOff val="80000"/>
            </a:schemeClr>
          </a:solidFill>
        </p:spPr>
        <p:txBody>
          <a:bodyPr lIns="6492240" tIns="1371600" rIns="822960" rtlCol="0">
            <a:normAutofit/>
          </a:bodyPr>
          <a:lstStyle>
            <a:lvl1pPr marL="0" indent="0" algn="r">
              <a:buNone/>
              <a:defRPr/>
            </a:lvl1pPr>
          </a:lstStyle>
          <a:p>
            <a:pPr lvl="0"/>
            <a:r>
              <a:rPr lang="en-US" noProof="0" dirty="0"/>
              <a:t>Click icon to add picture</a:t>
            </a:r>
          </a:p>
        </p:txBody>
      </p:sp>
      <p:sp>
        <p:nvSpPr>
          <p:cNvPr id="7" name="Slide Number Placeholder 3"/>
          <p:cNvSpPr>
            <a:spLocks noGrp="1"/>
          </p:cNvSpPr>
          <p:nvPr>
            <p:ph type="sldNum" sz="quarter" idx="16"/>
          </p:nvPr>
        </p:nvSpPr>
        <p:spPr/>
        <p:txBody>
          <a:bodyPr/>
          <a:lstStyle>
            <a:lvl1pPr>
              <a:defRPr/>
            </a:lvl1pPr>
          </a:lstStyle>
          <a:p>
            <a:fld id="{CE9BCE1D-B95E-1644-992F-15ED41C90617}" type="slidenum">
              <a:rPr lang="en-US" altLang="en-US"/>
              <a:pPr/>
              <a:t>‹#›</a:t>
            </a:fld>
            <a:endParaRPr lang="en-US" altLang="en-US" dirty="0"/>
          </a:p>
        </p:txBody>
      </p:sp>
    </p:spTree>
    <p:extLst>
      <p:ext uri="{BB962C8B-B14F-4D97-AF65-F5344CB8AC3E}">
        <p14:creationId xmlns:p14="http://schemas.microsoft.com/office/powerpoint/2010/main" val="14965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729" y="1078178"/>
            <a:ext cx="10743407" cy="747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endParaRPr lang="en-US" altLang="en-US"/>
          </a:p>
        </p:txBody>
      </p:sp>
      <p:sp>
        <p:nvSpPr>
          <p:cNvPr id="1027" name="Text Placeholder 2"/>
          <p:cNvSpPr>
            <a:spLocks noGrp="1"/>
          </p:cNvSpPr>
          <p:nvPr>
            <p:ph type="body" idx="1"/>
          </p:nvPr>
        </p:nvSpPr>
        <p:spPr bwMode="auto">
          <a:xfrm>
            <a:off x="838729" y="1825625"/>
            <a:ext cx="10514542" cy="435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81000" y="358511"/>
            <a:ext cx="3238500"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10"/>
          <p:cNvSpPr>
            <a:spLocks noGrp="1"/>
          </p:cNvSpPr>
          <p:nvPr>
            <p:ph type="sldNum" sz="quarter" idx="4"/>
          </p:nvPr>
        </p:nvSpPr>
        <p:spPr>
          <a:xfrm>
            <a:off x="381000" y="6308990"/>
            <a:ext cx="1221053"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333">
                <a:solidFill>
                  <a:schemeClr val="accent2"/>
                </a:solidFill>
                <a:latin typeface="Arial" charset="0"/>
                <a:ea typeface="Arial" charset="0"/>
                <a:cs typeface="Arial" charset="0"/>
              </a:defRPr>
            </a:lvl1pPr>
          </a:lstStyle>
          <a:p>
            <a:fld id="{5F937897-339B-B449-8C38-B0423CAEB7C4}" type="slidenum">
              <a:rPr lang="en-US" altLang="en-US"/>
              <a:pPr/>
              <a:t>‹#›</a:t>
            </a:fld>
            <a:endParaRPr lang="en-US" altLang="en-US" dirty="0"/>
          </a:p>
        </p:txBody>
      </p:sp>
    </p:spTree>
    <p:extLst>
      <p:ext uri="{BB962C8B-B14F-4D97-AF65-F5344CB8AC3E}">
        <p14:creationId xmlns:p14="http://schemas.microsoft.com/office/powerpoint/2010/main" val="23314432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ftr="0" dt="0"/>
  <p:txStyles>
    <p:titleStyle>
      <a:lvl1pPr algn="l" defTabSz="914099" rtl="0" eaLnBrk="1" fontAlgn="base" hangingPunct="1">
        <a:lnSpc>
          <a:spcPct val="90000"/>
        </a:lnSpc>
        <a:spcBef>
          <a:spcPct val="0"/>
        </a:spcBef>
        <a:spcAft>
          <a:spcPct val="0"/>
        </a:spcAft>
        <a:defRPr sz="4500" b="1" kern="1200">
          <a:solidFill>
            <a:schemeClr val="tx2"/>
          </a:solidFill>
          <a:latin typeface="Arial" charset="0"/>
          <a:ea typeface="Arial" charset="0"/>
          <a:cs typeface="Arial" charset="0"/>
        </a:defRPr>
      </a:lvl1pPr>
      <a:lvl2pPr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2pPr>
      <a:lvl3pPr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3pPr>
      <a:lvl4pPr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4pPr>
      <a:lvl5pPr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5pPr>
      <a:lvl6pPr marL="380985"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6pPr>
      <a:lvl7pPr marL="761970"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7pPr>
      <a:lvl8pPr marL="1142954"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8pPr>
      <a:lvl9pPr marL="1523939" algn="l" defTabSz="914099" rtl="0" eaLnBrk="1" fontAlgn="base" hangingPunct="1">
        <a:lnSpc>
          <a:spcPct val="90000"/>
        </a:lnSpc>
        <a:spcBef>
          <a:spcPct val="0"/>
        </a:spcBef>
        <a:spcAft>
          <a:spcPct val="0"/>
        </a:spcAft>
        <a:defRPr sz="4500" b="1">
          <a:solidFill>
            <a:schemeClr val="tx2"/>
          </a:solidFill>
          <a:latin typeface="Arial" charset="0"/>
          <a:ea typeface="Arial" charset="0"/>
          <a:cs typeface="Arial" charset="0"/>
        </a:defRPr>
      </a:lvl9pPr>
    </p:titleStyle>
    <p:bodyStyle>
      <a:lvl1pPr marL="227533" indent="-227533" algn="l" defTabSz="914099" rtl="0" eaLnBrk="1" fontAlgn="base" hangingPunct="1">
        <a:lnSpc>
          <a:spcPct val="120000"/>
        </a:lnSpc>
        <a:spcBef>
          <a:spcPts val="1000"/>
        </a:spcBef>
        <a:spcAft>
          <a:spcPct val="0"/>
        </a:spcAft>
        <a:buClr>
          <a:schemeClr val="tx2"/>
        </a:buClr>
        <a:buFont typeface="Arial" charset="0"/>
        <a:buChar char="•"/>
        <a:defRPr sz="2667" kern="1200">
          <a:solidFill>
            <a:schemeClr val="tx1"/>
          </a:solidFill>
          <a:latin typeface="Arial" charset="0"/>
          <a:ea typeface="Arial" charset="0"/>
          <a:cs typeface="Arial" charset="0"/>
        </a:defRPr>
      </a:lvl1pPr>
      <a:lvl2pPr marL="685243" indent="-227533" algn="l" defTabSz="914099" rtl="0" eaLnBrk="1" fontAlgn="base" hangingPunct="1">
        <a:lnSpc>
          <a:spcPct val="120000"/>
        </a:lnSpc>
        <a:spcBef>
          <a:spcPts val="500"/>
        </a:spcBef>
        <a:spcAft>
          <a:spcPct val="0"/>
        </a:spcAft>
        <a:buClr>
          <a:schemeClr val="tx2"/>
        </a:buClr>
        <a:buFont typeface="Arial" charset="0"/>
        <a:buChar char="•"/>
        <a:defRPr sz="2333" kern="1200">
          <a:solidFill>
            <a:schemeClr val="tx1"/>
          </a:solidFill>
          <a:latin typeface="Arial" charset="0"/>
          <a:ea typeface="Arial" charset="0"/>
          <a:cs typeface="Arial" charset="0"/>
        </a:defRPr>
      </a:lvl2pPr>
      <a:lvl3pPr marL="1142954" indent="-227533" algn="l" defTabSz="914099" rtl="0" eaLnBrk="1" fontAlgn="base" hangingPunct="1">
        <a:lnSpc>
          <a:spcPct val="120000"/>
        </a:lnSpc>
        <a:spcBef>
          <a:spcPts val="500"/>
        </a:spcBef>
        <a:spcAft>
          <a:spcPct val="0"/>
        </a:spcAft>
        <a:buClr>
          <a:schemeClr val="tx2"/>
        </a:buClr>
        <a:buFont typeface="Arial" charset="0"/>
        <a:buChar char="•"/>
        <a:defRPr sz="2167" kern="1200">
          <a:solidFill>
            <a:schemeClr val="tx1"/>
          </a:solidFill>
          <a:latin typeface="Arial" charset="0"/>
          <a:ea typeface="Arial" charset="0"/>
          <a:cs typeface="Arial" charset="0"/>
        </a:defRPr>
      </a:lvl3pPr>
      <a:lvl4pPr marL="1599343" indent="-227533" algn="l" defTabSz="914099" rtl="0" eaLnBrk="1" fontAlgn="base" hangingPunct="1">
        <a:lnSpc>
          <a:spcPct val="120000"/>
        </a:lnSpc>
        <a:spcBef>
          <a:spcPts val="500"/>
        </a:spcBef>
        <a:spcAft>
          <a:spcPct val="0"/>
        </a:spcAft>
        <a:buClr>
          <a:schemeClr val="tx2"/>
        </a:buClr>
        <a:buFont typeface="Arial" charset="0"/>
        <a:buChar char="•"/>
        <a:defRPr sz="2000" kern="1200">
          <a:solidFill>
            <a:schemeClr val="tx1"/>
          </a:solidFill>
          <a:latin typeface="Arial" charset="0"/>
          <a:ea typeface="Arial" charset="0"/>
          <a:cs typeface="Arial" charset="0"/>
        </a:defRPr>
      </a:lvl4pPr>
      <a:lvl5pPr marL="2057054" indent="-227533" algn="l" defTabSz="914099" rtl="0" eaLnBrk="1" fontAlgn="base" hangingPunct="1">
        <a:lnSpc>
          <a:spcPct val="120000"/>
        </a:lnSpc>
        <a:spcBef>
          <a:spcPts val="500"/>
        </a:spcBef>
        <a:spcAft>
          <a:spcPct val="0"/>
        </a:spcAft>
        <a:buClr>
          <a:schemeClr val="tx2"/>
        </a:buClr>
        <a:buFont typeface="Arial" charset="0"/>
        <a:buChar char="•"/>
        <a:defRPr sz="1833" kern="1200">
          <a:solidFill>
            <a:schemeClr val="tx1"/>
          </a:solidFill>
          <a:latin typeface="Arial" charset="0"/>
          <a:ea typeface="Arial" charset="0"/>
          <a:cs typeface="Arial" charset="0"/>
        </a:defRPr>
      </a:lvl5pPr>
      <a:lvl6pPr marL="2514499"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81"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63"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45" indent="-228591" algn="l" defTabSz="914363"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obbyingdisclosure.house.gov/amended_lda_guide.html" TargetMode="External"/><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hyperlink" Target="http://ethics.house.gov/gifts" TargetMode="External"/><Relationship Id="rId2" Type="http://schemas.openxmlformats.org/officeDocument/2006/relationships/notesSlide" Target="../notesSlides/notesSlide19.xml"/><Relationship Id="rId1" Type="http://schemas.openxmlformats.org/officeDocument/2006/relationships/slideLayout" Target="../slideLayouts/slideLayout5.xml"/><Relationship Id="rId5" Type="http://schemas.openxmlformats.org/officeDocument/2006/relationships/hyperlink" Target="http://www.calstate.edu/federalrelations/Lobbying-and-Ethics/documents/CSUguidanceCongressionalgiftsandtravel.pdf" TargetMode="External"/><Relationship Id="rId4" Type="http://schemas.openxmlformats.org/officeDocument/2006/relationships/hyperlink" Target="http://ethics.senate.gov/public/index.cfm/gift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2.oge.gov/web/oge.nsf/0/5438912F316A0D26852585B6005A1599/$FILE/SOC%20as%20of%2081%20FR%2081641%20FINAL.pdf"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hyperlink" Target="https://www.oge.gov/Web/oge.nsf/Legal%20Docs/16D49D01588276F985258668004F1094/$FILE/Exec.%20Order%2013989.pdf?open"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311" y="911678"/>
            <a:ext cx="10667413" cy="1089660"/>
          </a:xfrm>
        </p:spPr>
        <p:txBody>
          <a:bodyPr/>
          <a:lstStyle/>
          <a:p>
            <a:r>
              <a:rPr lang="en-US" dirty="0"/>
              <a:t>Lobbying Disclosure Act</a:t>
            </a:r>
          </a:p>
        </p:txBody>
      </p:sp>
      <p:sp>
        <p:nvSpPr>
          <p:cNvPr id="3" name="Subtitle 2"/>
          <p:cNvSpPr>
            <a:spLocks noGrp="1"/>
          </p:cNvSpPr>
          <p:nvPr>
            <p:ph type="subTitle" idx="1"/>
          </p:nvPr>
        </p:nvSpPr>
        <p:spPr/>
        <p:txBody>
          <a:bodyPr/>
          <a:lstStyle/>
          <a:p>
            <a:r>
              <a:rPr lang="en-US" sz="2167" dirty="0"/>
              <a:t>| June 2021</a:t>
            </a:r>
          </a:p>
        </p:txBody>
      </p:sp>
      <p:sp>
        <p:nvSpPr>
          <p:cNvPr id="5" name="Slide Number Placeholder 4"/>
          <p:cNvSpPr>
            <a:spLocks noGrp="1"/>
          </p:cNvSpPr>
          <p:nvPr>
            <p:ph type="sldNum" sz="quarter" idx="11"/>
          </p:nvPr>
        </p:nvSpPr>
        <p:spPr/>
        <p:txBody>
          <a:bodyPr/>
          <a:lstStyle/>
          <a:p>
            <a:pPr defTabSz="914099" fontAlgn="base">
              <a:spcBef>
                <a:spcPct val="0"/>
              </a:spcBef>
              <a:spcAft>
                <a:spcPct val="0"/>
              </a:spcAft>
            </a:pPr>
            <a:fld id="{48ECAB49-3A43-D14F-8E6C-D1B0014EFB06}" type="slidenum">
              <a:rPr lang="en-US" altLang="en-US">
                <a:solidFill>
                  <a:srgbClr val="767679"/>
                </a:solidFill>
              </a:rPr>
              <a:pPr defTabSz="914099" fontAlgn="base">
                <a:spcBef>
                  <a:spcPct val="0"/>
                </a:spcBef>
                <a:spcAft>
                  <a:spcPct val="0"/>
                </a:spcAft>
              </a:pPr>
              <a:t>1</a:t>
            </a:fld>
            <a:endParaRPr lang="en-US" altLang="en-US" dirty="0">
              <a:solidFill>
                <a:srgbClr val="767679"/>
              </a:solidFill>
            </a:endParaRPr>
          </a:p>
        </p:txBody>
      </p:sp>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32" r="32"/>
          <a:stretch>
            <a:fillRect/>
          </a:stretch>
        </p:blipFill>
        <p:spPr/>
      </p:pic>
    </p:spTree>
    <p:extLst>
      <p:ext uri="{BB962C8B-B14F-4D97-AF65-F5344CB8AC3E}">
        <p14:creationId xmlns:p14="http://schemas.microsoft.com/office/powerpoint/2010/main" val="1645377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More Information </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Lobbying Disclosure Act Guidance: </a:t>
            </a:r>
            <a:r>
              <a:rPr lang="en-US" sz="2400" dirty="0">
                <a:hlinkClick r:id="rId3"/>
              </a:rPr>
              <a:t>https://lobbyingdisclosure.house.gov/amended_lda_guide.html</a:t>
            </a:r>
            <a:endParaRPr lang="en-US" sz="2400" dirty="0"/>
          </a:p>
          <a:p>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10</a:t>
            </a:fld>
            <a:endParaRPr lang="en-US" altLang="en-US" dirty="0">
              <a:solidFill>
                <a:srgbClr val="767679"/>
              </a:solidFill>
            </a:endParaRPr>
          </a:p>
        </p:txBody>
      </p:sp>
    </p:spTree>
    <p:extLst>
      <p:ext uri="{BB962C8B-B14F-4D97-AF65-F5344CB8AC3E}">
        <p14:creationId xmlns:p14="http://schemas.microsoft.com/office/powerpoint/2010/main" val="333510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20" r="20"/>
          <a:stretch>
            <a:fillRect/>
          </a:stretch>
        </p:blipFill>
        <p:spPr/>
      </p:pic>
      <p:sp>
        <p:nvSpPr>
          <p:cNvPr id="3" name="Slide Number Placeholder 2"/>
          <p:cNvSpPr>
            <a:spLocks noGrp="1"/>
          </p:cNvSpPr>
          <p:nvPr>
            <p:ph type="sldNum" sz="quarter" idx="16"/>
          </p:nvPr>
        </p:nvSpPr>
        <p:spPr/>
        <p:txBody>
          <a:bodyPr/>
          <a:lstStyle/>
          <a:p>
            <a:fld id="{CE9BCE1D-B95E-1644-992F-15ED41C90617}" type="slidenum">
              <a:rPr lang="en-US" altLang="en-US" smtClean="0"/>
              <a:pPr/>
              <a:t>11</a:t>
            </a:fld>
            <a:endParaRPr lang="en-US" altLang="en-US" dirty="0"/>
          </a:p>
        </p:txBody>
      </p:sp>
    </p:spTree>
    <p:extLst>
      <p:ext uri="{BB962C8B-B14F-4D97-AF65-F5344CB8AC3E}">
        <p14:creationId xmlns:p14="http://schemas.microsoft.com/office/powerpoint/2010/main" val="705945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311" y="911678"/>
            <a:ext cx="10667413" cy="1089660"/>
          </a:xfrm>
        </p:spPr>
        <p:txBody>
          <a:bodyPr/>
          <a:lstStyle/>
          <a:p>
            <a:r>
              <a:rPr lang="en-US" dirty="0"/>
              <a:t>Federal Gift Rules</a:t>
            </a:r>
          </a:p>
        </p:txBody>
      </p:sp>
      <p:sp>
        <p:nvSpPr>
          <p:cNvPr id="3" name="Subtitle 2"/>
          <p:cNvSpPr>
            <a:spLocks noGrp="1"/>
          </p:cNvSpPr>
          <p:nvPr>
            <p:ph type="subTitle" idx="1"/>
          </p:nvPr>
        </p:nvSpPr>
        <p:spPr/>
        <p:txBody>
          <a:bodyPr/>
          <a:lstStyle/>
          <a:p>
            <a:r>
              <a:rPr lang="en-US" sz="2167" dirty="0"/>
              <a:t>| June 2021</a:t>
            </a:r>
          </a:p>
        </p:txBody>
      </p:sp>
      <p:sp>
        <p:nvSpPr>
          <p:cNvPr id="5" name="Slide Number Placeholder 4"/>
          <p:cNvSpPr>
            <a:spLocks noGrp="1"/>
          </p:cNvSpPr>
          <p:nvPr>
            <p:ph type="sldNum" sz="quarter" idx="11"/>
          </p:nvPr>
        </p:nvSpPr>
        <p:spPr/>
        <p:txBody>
          <a:bodyPr/>
          <a:lstStyle/>
          <a:p>
            <a:pPr defTabSz="914099" fontAlgn="base">
              <a:spcBef>
                <a:spcPct val="0"/>
              </a:spcBef>
              <a:spcAft>
                <a:spcPct val="0"/>
              </a:spcAft>
            </a:pPr>
            <a:fld id="{48ECAB49-3A43-D14F-8E6C-D1B0014EFB06}" type="slidenum">
              <a:rPr lang="en-US" altLang="en-US">
                <a:solidFill>
                  <a:srgbClr val="767679"/>
                </a:solidFill>
              </a:rPr>
              <a:pPr defTabSz="914099" fontAlgn="base">
                <a:spcBef>
                  <a:spcPct val="0"/>
                </a:spcBef>
                <a:spcAft>
                  <a:spcPct val="0"/>
                </a:spcAft>
              </a:pPr>
              <a:t>12</a:t>
            </a:fld>
            <a:endParaRPr lang="en-US" altLang="en-US" dirty="0">
              <a:solidFill>
                <a:srgbClr val="767679"/>
              </a:solidFill>
            </a:endParaRPr>
          </a:p>
        </p:txBody>
      </p:sp>
      <p:pic>
        <p:nvPicPr>
          <p:cNvPr id="8" name="Picture Placeholder 7"/>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32" r="32"/>
          <a:stretch>
            <a:fillRect/>
          </a:stretch>
        </p:blipFill>
        <p:spPr/>
      </p:pic>
    </p:spTree>
    <p:extLst>
      <p:ext uri="{BB962C8B-B14F-4D97-AF65-F5344CB8AC3E}">
        <p14:creationId xmlns:p14="http://schemas.microsoft.com/office/powerpoint/2010/main" val="1557390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228360"/>
            <a:ext cx="10448316" cy="707886"/>
          </a:xfrm>
        </p:spPr>
        <p:txBody>
          <a:bodyPr/>
          <a:lstStyle/>
          <a:p>
            <a:r>
              <a:rPr lang="en-US" sz="4000" dirty="0">
                <a:ea typeface="ＭＳ Ｐゴシック" panose="020B0600070205080204" pitchFamily="34" charset="-128"/>
              </a:rPr>
              <a:t>Congressional Gift and Travel Rules</a:t>
            </a:r>
            <a:endParaRPr lang="en-US" sz="4000" dirty="0"/>
          </a:p>
        </p:txBody>
      </p:sp>
      <p:sp>
        <p:nvSpPr>
          <p:cNvPr id="9" name="Text Placeholder 8"/>
          <p:cNvSpPr>
            <a:spLocks noGrp="1"/>
          </p:cNvSpPr>
          <p:nvPr>
            <p:ph type="body" sz="quarter" idx="28"/>
          </p:nvPr>
        </p:nvSpPr>
        <p:spPr>
          <a:xfrm>
            <a:off x="1602441" y="2411356"/>
            <a:ext cx="9760283" cy="3473584"/>
          </a:xfrm>
        </p:spPr>
        <p:txBody>
          <a:bodyPr/>
          <a:lstStyle/>
          <a:p>
            <a:r>
              <a:rPr lang="en-US" dirty="0"/>
              <a:t>Restrictions apply to the CSU and all CSU employees</a:t>
            </a:r>
          </a:p>
          <a:p>
            <a:r>
              <a:rPr lang="en-US" dirty="0"/>
              <a:t>Cover all Members of Congress and staff</a:t>
            </a:r>
          </a:p>
          <a:p>
            <a:r>
              <a:rPr lang="en-US" dirty="0"/>
              <a:t>Knowing violations can lead to civil or criminal penalties</a:t>
            </a:r>
          </a:p>
          <a:p>
            <a:r>
              <a:rPr lang="en-US" dirty="0"/>
              <a:t>Separate rules apply to Executive Branch</a:t>
            </a:r>
          </a:p>
          <a:p>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13</a:t>
            </a:fld>
            <a:endParaRPr lang="en-US" altLang="en-US" dirty="0">
              <a:solidFill>
                <a:srgbClr val="767679"/>
              </a:solidFill>
            </a:endParaRPr>
          </a:p>
        </p:txBody>
      </p:sp>
    </p:spTree>
    <p:extLst>
      <p:ext uri="{BB962C8B-B14F-4D97-AF65-F5344CB8AC3E}">
        <p14:creationId xmlns:p14="http://schemas.microsoft.com/office/powerpoint/2010/main" val="1263212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Definition of Gift – Anything of Value</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altLang="en-US" dirty="0">
                <a:ea typeface="ＭＳ Ｐゴシック" panose="020B0600070205080204" pitchFamily="34" charset="-128"/>
              </a:rPr>
              <a:t>Tangible items (e.g., t-shirts, paperweights, caps)</a:t>
            </a:r>
          </a:p>
          <a:p>
            <a:r>
              <a:rPr lang="en-US" altLang="en-US" dirty="0">
                <a:ea typeface="ＭＳ Ｐゴシック" panose="020B0600070205080204" pitchFamily="34" charset="-128"/>
              </a:rPr>
              <a:t>Food and beverages</a:t>
            </a:r>
          </a:p>
          <a:p>
            <a:r>
              <a:rPr lang="en-US" altLang="en-US" dirty="0">
                <a:ea typeface="ＭＳ Ｐゴシック" panose="020B0600070205080204" pitchFamily="34" charset="-128"/>
              </a:rPr>
              <a:t>Tickets to events</a:t>
            </a:r>
          </a:p>
          <a:p>
            <a:r>
              <a:rPr lang="en-US" altLang="en-US" dirty="0">
                <a:ea typeface="ＭＳ Ｐゴシック" panose="020B0600070205080204" pitchFamily="34" charset="-128"/>
              </a:rPr>
              <a:t>Travel expenses</a:t>
            </a:r>
          </a:p>
          <a:p>
            <a:pPr marL="0" indent="0">
              <a:buNone/>
            </a:pPr>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14</a:t>
            </a:fld>
            <a:endParaRPr lang="en-US" altLang="en-US" dirty="0">
              <a:solidFill>
                <a:srgbClr val="767679"/>
              </a:solidFill>
            </a:endParaRPr>
          </a:p>
        </p:txBody>
      </p:sp>
    </p:spTree>
    <p:extLst>
      <p:ext uri="{BB962C8B-B14F-4D97-AF65-F5344CB8AC3E}">
        <p14:creationId xmlns:p14="http://schemas.microsoft.com/office/powerpoint/2010/main" val="678810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020" y="1046913"/>
            <a:ext cx="10448316" cy="784830"/>
          </a:xfrm>
        </p:spPr>
        <p:txBody>
          <a:bodyPr/>
          <a:lstStyle/>
          <a:p>
            <a:r>
              <a:rPr lang="en-US" dirty="0"/>
              <a:t>General Prohibition</a:t>
            </a:r>
          </a:p>
        </p:txBody>
      </p:sp>
      <p:sp>
        <p:nvSpPr>
          <p:cNvPr id="9" name="Text Placeholder 8"/>
          <p:cNvSpPr>
            <a:spLocks noGrp="1"/>
          </p:cNvSpPr>
          <p:nvPr>
            <p:ph type="body" sz="quarter" idx="28"/>
          </p:nvPr>
        </p:nvSpPr>
        <p:spPr>
          <a:xfrm>
            <a:off x="1602053" y="2115434"/>
            <a:ext cx="9760283" cy="3473584"/>
          </a:xfrm>
        </p:spPr>
        <p:txBody>
          <a:bodyPr/>
          <a:lstStyle/>
          <a:p>
            <a:r>
              <a:rPr lang="en-US" dirty="0"/>
              <a:t>As a general rule, members of Congress and their staff may </a:t>
            </a:r>
            <a:r>
              <a:rPr lang="en-US" b="1" u="sng" dirty="0"/>
              <a:t>not</a:t>
            </a:r>
            <a:r>
              <a:rPr lang="en-US" dirty="0"/>
              <a:t> accept gifts, including travel, of any value from entities that, like the CSU, employ registered lobbyists.</a:t>
            </a:r>
          </a:p>
          <a:p>
            <a:endParaRPr lang="en-US" dirty="0"/>
          </a:p>
          <a:p>
            <a:r>
              <a:rPr lang="en-US" dirty="0"/>
              <a:t>However, the general rule does not apply to a gift that falls under one of more than twenty exceptions.</a:t>
            </a:r>
            <a:endParaRPr lang="en-US" altLang="en-US" dirty="0">
              <a:ea typeface="ＭＳ Ｐゴシック" panose="020B0600070205080204" pitchFamily="34" charset="-128"/>
            </a:endParaRP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15</a:t>
            </a:fld>
            <a:endParaRPr lang="en-US" altLang="en-US" dirty="0">
              <a:solidFill>
                <a:srgbClr val="767679"/>
              </a:solidFill>
            </a:endParaRPr>
          </a:p>
        </p:txBody>
      </p:sp>
    </p:spTree>
    <p:extLst>
      <p:ext uri="{BB962C8B-B14F-4D97-AF65-F5344CB8AC3E}">
        <p14:creationId xmlns:p14="http://schemas.microsoft.com/office/powerpoint/2010/main" val="332097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Permitted Gifts</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Items paid for by state government</a:t>
            </a:r>
          </a:p>
          <a:p>
            <a:pPr lvl="1"/>
            <a:r>
              <a:rPr lang="en-US" dirty="0"/>
              <a:t>must be directly paid for by the CSU and not an auxiliary organization or third party</a:t>
            </a:r>
          </a:p>
          <a:p>
            <a:r>
              <a:rPr lang="en-US" dirty="0"/>
              <a:t>Items of nominal value</a:t>
            </a:r>
          </a:p>
          <a:p>
            <a:pPr lvl="1"/>
            <a:r>
              <a:rPr lang="en-US" dirty="0"/>
              <a:t>Under $10</a:t>
            </a:r>
          </a:p>
          <a:p>
            <a:pPr lvl="1"/>
            <a:r>
              <a:rPr lang="en-US" dirty="0"/>
              <a:t>T-shirts, baseball caps, or greeting cards of any value</a:t>
            </a:r>
          </a:p>
          <a:p>
            <a:r>
              <a:rPr lang="en-US" dirty="0"/>
              <a:t>Commemorative items (plaques, trophies)</a:t>
            </a:r>
          </a:p>
          <a:p>
            <a:pPr lvl="1"/>
            <a:r>
              <a:rPr lang="en-US" dirty="0"/>
              <a:t>Presented, inscribed</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16</a:t>
            </a:fld>
            <a:endParaRPr lang="en-US" altLang="en-US" dirty="0">
              <a:solidFill>
                <a:srgbClr val="767679"/>
              </a:solidFill>
            </a:endParaRPr>
          </a:p>
        </p:txBody>
      </p:sp>
    </p:spTree>
    <p:extLst>
      <p:ext uri="{BB962C8B-B14F-4D97-AF65-F5344CB8AC3E}">
        <p14:creationId xmlns:p14="http://schemas.microsoft.com/office/powerpoint/2010/main" val="1438201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Permitted Gifts, continued</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Informational Materials</a:t>
            </a:r>
          </a:p>
          <a:p>
            <a:r>
              <a:rPr lang="en-US" dirty="0"/>
              <a:t>Honorary Degrees*</a:t>
            </a:r>
          </a:p>
          <a:p>
            <a:r>
              <a:rPr lang="en-US" dirty="0"/>
              <a:t>Personal Friendship</a:t>
            </a:r>
          </a:p>
          <a:p>
            <a:r>
              <a:rPr lang="en-US" dirty="0"/>
              <a:t>From Relatives</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17</a:t>
            </a:fld>
            <a:endParaRPr lang="en-US" altLang="en-US" dirty="0">
              <a:solidFill>
                <a:srgbClr val="767679"/>
              </a:solidFill>
            </a:endParaRPr>
          </a:p>
        </p:txBody>
      </p:sp>
    </p:spTree>
    <p:extLst>
      <p:ext uri="{BB962C8B-B14F-4D97-AF65-F5344CB8AC3E}">
        <p14:creationId xmlns:p14="http://schemas.microsoft.com/office/powerpoint/2010/main" val="42681504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altLang="en-US" dirty="0">
                <a:ea typeface="ＭＳ Ｐゴシック" panose="020B0600070205080204" pitchFamily="34" charset="-128"/>
              </a:rPr>
              <a:t>Permitted Events</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Receptions</a:t>
            </a:r>
          </a:p>
          <a:p>
            <a:pPr lvl="1"/>
            <a:r>
              <a:rPr lang="en-US" dirty="0"/>
              <a:t>Food and refreshments of a nominal value, not part of a meal</a:t>
            </a:r>
          </a:p>
          <a:p>
            <a:r>
              <a:rPr lang="en-US" dirty="0"/>
              <a:t>“Widely Attended” Events</a:t>
            </a:r>
          </a:p>
          <a:p>
            <a:pPr lvl="1"/>
            <a:r>
              <a:rPr lang="en-US" dirty="0"/>
              <a:t>at least 25 non-Congressional attendees and open to public or to a wide range of individuals; </a:t>
            </a:r>
          </a:p>
          <a:p>
            <a:pPr lvl="1"/>
            <a:r>
              <a:rPr lang="en-US" dirty="0"/>
              <a:t>invitation comes from the event sponsor; and </a:t>
            </a:r>
          </a:p>
          <a:p>
            <a:pPr lvl="1"/>
            <a:r>
              <a:rPr lang="en-US" dirty="0"/>
              <a:t>a connection to the member or staff’s official duties</a:t>
            </a:r>
          </a:p>
          <a:p>
            <a:r>
              <a:rPr lang="en-US" dirty="0"/>
              <a:t>Educational Events</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18</a:t>
            </a:fld>
            <a:endParaRPr lang="en-US" altLang="en-US" dirty="0">
              <a:solidFill>
                <a:srgbClr val="767679"/>
              </a:solidFill>
            </a:endParaRPr>
          </a:p>
        </p:txBody>
      </p:sp>
    </p:spTree>
    <p:extLst>
      <p:ext uri="{BB962C8B-B14F-4D97-AF65-F5344CB8AC3E}">
        <p14:creationId xmlns:p14="http://schemas.microsoft.com/office/powerpoint/2010/main" val="447810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More Information </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House Committee on Ethics: </a:t>
            </a:r>
            <a:r>
              <a:rPr lang="en-US" dirty="0">
                <a:hlinkClick r:id="rId3"/>
              </a:rPr>
              <a:t>http://ethics.house.gov/gifts</a:t>
            </a:r>
            <a:endParaRPr lang="en-US" dirty="0"/>
          </a:p>
          <a:p>
            <a:r>
              <a:rPr lang="en-US" dirty="0"/>
              <a:t>Senate’s Select Committee on Ethics: </a:t>
            </a:r>
            <a:r>
              <a:rPr lang="en-US" dirty="0">
                <a:hlinkClick r:id="rId4"/>
              </a:rPr>
              <a:t>http://ethics.senate.gov/public/index.cfm/gifts</a:t>
            </a:r>
            <a:endParaRPr lang="en-US" dirty="0"/>
          </a:p>
          <a:p>
            <a:r>
              <a:rPr lang="en-US" dirty="0"/>
              <a:t>CSU Guidance: </a:t>
            </a:r>
            <a:r>
              <a:rPr lang="en-US" dirty="0">
                <a:hlinkClick r:id="rId5"/>
              </a:rPr>
              <a:t>http://www.calstate.edu/federalrelations/Lobbying-and-Ethics/documents/CSUguidanceCongressionalgiftsandtravel.pdf</a:t>
            </a:r>
            <a:endParaRPr lang="en-US" dirty="0"/>
          </a:p>
          <a:p>
            <a:endParaRPr lang="en-US" dirty="0"/>
          </a:p>
          <a:p>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19</a:t>
            </a:fld>
            <a:endParaRPr lang="en-US" altLang="en-US" dirty="0">
              <a:solidFill>
                <a:srgbClr val="767679"/>
              </a:solidFill>
            </a:endParaRPr>
          </a:p>
        </p:txBody>
      </p:sp>
    </p:spTree>
    <p:extLst>
      <p:ext uri="{BB962C8B-B14F-4D97-AF65-F5344CB8AC3E}">
        <p14:creationId xmlns:p14="http://schemas.microsoft.com/office/powerpoint/2010/main" val="211083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Quarterly Lobbying Activities Report</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altLang="en-US" dirty="0">
                <a:ea typeface="ＭＳ Ｐゴシック" panose="020B0600070205080204" pitchFamily="34" charset="-128"/>
              </a:rPr>
              <a:t>One report filed on behalf of the system</a:t>
            </a:r>
          </a:p>
          <a:p>
            <a:r>
              <a:rPr lang="en-US" altLang="en-US" dirty="0">
                <a:ea typeface="ＭＳ Ｐゴシック" panose="020B0600070205080204" pitchFamily="34" charset="-128"/>
              </a:rPr>
              <a:t>Report includes </a:t>
            </a:r>
          </a:p>
          <a:p>
            <a:pPr lvl="1"/>
            <a:r>
              <a:rPr lang="en-US" altLang="en-US" dirty="0">
                <a:ea typeface="ＭＳ Ｐゴシック" panose="020B0600070205080204" pitchFamily="34" charset="-128"/>
              </a:rPr>
              <a:t>CSU’s registered in-house lobbyists</a:t>
            </a:r>
          </a:p>
          <a:p>
            <a:pPr lvl="1"/>
            <a:r>
              <a:rPr lang="en-US" altLang="en-US" dirty="0">
                <a:ea typeface="ＭＳ Ｐゴシック" panose="020B0600070205080204" pitchFamily="34" charset="-128"/>
              </a:rPr>
              <a:t>Issues lobbied by CSU lobbyists</a:t>
            </a:r>
          </a:p>
          <a:p>
            <a:pPr lvl="1"/>
            <a:r>
              <a:rPr lang="en-US" altLang="en-US" dirty="0">
                <a:ea typeface="ＭＳ Ｐゴシック" panose="020B0600070205080204" pitchFamily="34" charset="-128"/>
              </a:rPr>
              <a:t>Good faith estimate of cost of all system lobbying activities</a:t>
            </a:r>
          </a:p>
          <a:p>
            <a:pPr lvl="1"/>
            <a:r>
              <a:rPr lang="en-US" altLang="en-US" dirty="0">
                <a:ea typeface="ＭＳ Ｐゴシック" panose="020B0600070205080204" pitchFamily="34" charset="-128"/>
              </a:rPr>
              <a:t>Affiliated entities that support CSU efforts</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2</a:t>
            </a:fld>
            <a:endParaRPr lang="en-US" altLang="en-US" dirty="0">
              <a:solidFill>
                <a:srgbClr val="767679"/>
              </a:solidFill>
            </a:endParaRPr>
          </a:p>
        </p:txBody>
      </p:sp>
    </p:spTree>
    <p:extLst>
      <p:ext uri="{BB962C8B-B14F-4D97-AF65-F5344CB8AC3E}">
        <p14:creationId xmlns:p14="http://schemas.microsoft.com/office/powerpoint/2010/main" val="982041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Executive Branch Restrictions</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Executive Branch Ethics Guidance: </a:t>
            </a:r>
            <a:r>
              <a:rPr lang="en-US" dirty="0">
                <a:hlinkClick r:id="rId3"/>
              </a:rPr>
              <a:t>https://www2.oge.gov/web/oge.nsf/0/5438912F316A0D26852585B6005A1599/$FILE/SOC%20as%20of%2081%20FR%2081641%20FINAL.pdf</a:t>
            </a:r>
            <a:endParaRPr lang="en-US" dirty="0"/>
          </a:p>
          <a:p>
            <a:r>
              <a:rPr lang="en-US" dirty="0"/>
              <a:t>Presidential Appointees: </a:t>
            </a:r>
            <a:r>
              <a:rPr lang="en-US" dirty="0">
                <a:hlinkClick r:id="rId4"/>
              </a:rPr>
              <a:t>https://www.oge.gov/Web/oge.nsf/Legal%20Docs/16D49D01588276F985258668004F1094/$FILE/Exec.%20Order%2013989.pdf?open</a:t>
            </a:r>
            <a:endParaRPr lang="en-US" dirty="0"/>
          </a:p>
          <a:p>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20</a:t>
            </a:fld>
            <a:endParaRPr lang="en-US" altLang="en-US" dirty="0">
              <a:solidFill>
                <a:srgbClr val="767679"/>
              </a:solidFill>
            </a:endParaRPr>
          </a:p>
        </p:txBody>
      </p:sp>
    </p:spTree>
    <p:extLst>
      <p:ext uri="{BB962C8B-B14F-4D97-AF65-F5344CB8AC3E}">
        <p14:creationId xmlns:p14="http://schemas.microsoft.com/office/powerpoint/2010/main" val="4192480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l="20" r="20"/>
          <a:stretch>
            <a:fillRect/>
          </a:stretch>
        </p:blipFill>
        <p:spPr/>
      </p:pic>
      <p:sp>
        <p:nvSpPr>
          <p:cNvPr id="3" name="Slide Number Placeholder 2"/>
          <p:cNvSpPr>
            <a:spLocks noGrp="1"/>
          </p:cNvSpPr>
          <p:nvPr>
            <p:ph type="sldNum" sz="quarter" idx="16"/>
          </p:nvPr>
        </p:nvSpPr>
        <p:spPr/>
        <p:txBody>
          <a:bodyPr/>
          <a:lstStyle/>
          <a:p>
            <a:fld id="{CE9BCE1D-B95E-1644-992F-15ED41C90617}" type="slidenum">
              <a:rPr lang="en-US" altLang="en-US" smtClean="0"/>
              <a:pPr/>
              <a:t>21</a:t>
            </a:fld>
            <a:endParaRPr lang="en-US" altLang="en-US" dirty="0"/>
          </a:p>
        </p:txBody>
      </p:sp>
    </p:spTree>
    <p:extLst>
      <p:ext uri="{BB962C8B-B14F-4D97-AF65-F5344CB8AC3E}">
        <p14:creationId xmlns:p14="http://schemas.microsoft.com/office/powerpoint/2010/main" val="3468079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020" y="1046913"/>
            <a:ext cx="10448316" cy="784830"/>
          </a:xfrm>
        </p:spPr>
        <p:txBody>
          <a:bodyPr/>
          <a:lstStyle/>
          <a:p>
            <a:r>
              <a:rPr lang="en-US" dirty="0"/>
              <a:t>Who is an in-house lobbyist?</a:t>
            </a:r>
          </a:p>
        </p:txBody>
      </p:sp>
      <p:sp>
        <p:nvSpPr>
          <p:cNvPr id="9" name="Text Placeholder 8"/>
          <p:cNvSpPr>
            <a:spLocks noGrp="1"/>
          </p:cNvSpPr>
          <p:nvPr>
            <p:ph type="body" sz="quarter" idx="28"/>
          </p:nvPr>
        </p:nvSpPr>
        <p:spPr>
          <a:xfrm>
            <a:off x="1602053" y="2115434"/>
            <a:ext cx="9760283" cy="3473584"/>
          </a:xfrm>
        </p:spPr>
        <p:txBody>
          <a:bodyPr/>
          <a:lstStyle/>
          <a:p>
            <a:r>
              <a:rPr lang="en-US" dirty="0"/>
              <a:t>An individual employed by the CSU for services that include making “lobbying contacts” </a:t>
            </a:r>
            <a:r>
              <a:rPr lang="en-US" b="1" u="sng" dirty="0"/>
              <a:t>and</a:t>
            </a:r>
            <a:r>
              <a:rPr lang="en-US" dirty="0"/>
              <a:t> whose “lobbying activities” constitute 20 percent or more of her or his work time over a three-month period.</a:t>
            </a:r>
          </a:p>
          <a:p>
            <a:r>
              <a:rPr lang="en-US" dirty="0"/>
              <a:t>Lobbyists must register within 45 days</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3</a:t>
            </a:fld>
            <a:endParaRPr lang="en-US" altLang="en-US" dirty="0">
              <a:solidFill>
                <a:srgbClr val="767679"/>
              </a:solidFill>
            </a:endParaRPr>
          </a:p>
        </p:txBody>
      </p:sp>
    </p:spTree>
    <p:extLst>
      <p:ext uri="{BB962C8B-B14F-4D97-AF65-F5344CB8AC3E}">
        <p14:creationId xmlns:p14="http://schemas.microsoft.com/office/powerpoint/2010/main" val="4247099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Lobbying Activities</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Lobbying Activities = Contacts and Efforts in Support</a:t>
            </a:r>
          </a:p>
          <a:p>
            <a:pPr lvl="1"/>
            <a:r>
              <a:rPr lang="en-US" dirty="0"/>
              <a:t>Lobbying Contacts</a:t>
            </a:r>
          </a:p>
          <a:p>
            <a:pPr lvl="2"/>
            <a:r>
              <a:rPr lang="en-US" dirty="0"/>
              <a:t>Communications (oral or written) to covered officials</a:t>
            </a:r>
          </a:p>
          <a:p>
            <a:pPr lvl="3"/>
            <a:r>
              <a:rPr lang="en-US" dirty="0"/>
              <a:t>Covered Legislative Branch Officials</a:t>
            </a:r>
          </a:p>
          <a:p>
            <a:pPr lvl="3"/>
            <a:r>
              <a:rPr lang="en-US" dirty="0"/>
              <a:t>Covered Executive Branch Officials</a:t>
            </a:r>
          </a:p>
          <a:p>
            <a:pPr lvl="2"/>
            <a:r>
              <a:rPr lang="en-US" dirty="0"/>
              <a:t>Re legislation, regulations, program execution, nominations </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4</a:t>
            </a:fld>
            <a:endParaRPr lang="en-US" altLang="en-US" dirty="0">
              <a:solidFill>
                <a:srgbClr val="767679"/>
              </a:solidFill>
            </a:endParaRPr>
          </a:p>
        </p:txBody>
      </p:sp>
    </p:spTree>
    <p:extLst>
      <p:ext uri="{BB962C8B-B14F-4D97-AF65-F5344CB8AC3E}">
        <p14:creationId xmlns:p14="http://schemas.microsoft.com/office/powerpoint/2010/main" val="4204269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Lobbying Activities, continued</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Lobbying contacts do </a:t>
            </a:r>
            <a:r>
              <a:rPr lang="en-US" b="1" u="sng" dirty="0"/>
              <a:t>not</a:t>
            </a:r>
            <a:r>
              <a:rPr lang="en-US" dirty="0"/>
              <a:t> include</a:t>
            </a:r>
          </a:p>
          <a:p>
            <a:pPr lvl="1"/>
            <a:r>
              <a:rPr lang="en-US" dirty="0"/>
              <a:t>Hearing testimony or replies to requests for information</a:t>
            </a:r>
          </a:p>
          <a:p>
            <a:pPr lvl="1"/>
            <a:r>
              <a:rPr lang="en-US" dirty="0"/>
              <a:t>Inquiring about or applying for grant opportunities</a:t>
            </a:r>
          </a:p>
          <a:p>
            <a:pPr lvl="1"/>
            <a:r>
              <a:rPr lang="en-US" dirty="0"/>
              <a:t>Meetings with covered officials where action is not requested, such as a tour of a campus facility</a:t>
            </a:r>
          </a:p>
          <a:p>
            <a:pPr lvl="1"/>
            <a:r>
              <a:rPr lang="en-US" dirty="0"/>
              <a:t>Pledging to undertake an activity like the Covid Vaccine Challenge</a:t>
            </a:r>
          </a:p>
          <a:p>
            <a:pPr lvl="1"/>
            <a:r>
              <a:rPr lang="en-US" dirty="0"/>
              <a:t>State or local advocacy activities</a:t>
            </a:r>
          </a:p>
          <a:p>
            <a:pPr lvl="1"/>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5</a:t>
            </a:fld>
            <a:endParaRPr lang="en-US" altLang="en-US" dirty="0">
              <a:solidFill>
                <a:srgbClr val="767679"/>
              </a:solidFill>
            </a:endParaRPr>
          </a:p>
        </p:txBody>
      </p:sp>
    </p:spTree>
    <p:extLst>
      <p:ext uri="{BB962C8B-B14F-4D97-AF65-F5344CB8AC3E}">
        <p14:creationId xmlns:p14="http://schemas.microsoft.com/office/powerpoint/2010/main" val="1836091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Lobbying Activities, continued</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pPr lvl="1"/>
            <a:r>
              <a:rPr lang="en-US" dirty="0"/>
              <a:t>Efforts in Support of Lobbying Contacts</a:t>
            </a:r>
          </a:p>
          <a:p>
            <a:pPr lvl="2"/>
            <a:r>
              <a:rPr lang="en-US" dirty="0"/>
              <a:t>Planning and preparation</a:t>
            </a:r>
          </a:p>
          <a:p>
            <a:pPr lvl="2"/>
            <a:r>
              <a:rPr lang="en-US" dirty="0"/>
              <a:t>Research</a:t>
            </a:r>
          </a:p>
          <a:p>
            <a:pPr lvl="2"/>
            <a:r>
              <a:rPr lang="en-US" dirty="0"/>
              <a:t>Intended at time performed for use in lobbying</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6</a:t>
            </a:fld>
            <a:endParaRPr lang="en-US" altLang="en-US" dirty="0">
              <a:solidFill>
                <a:srgbClr val="767679"/>
              </a:solidFill>
            </a:endParaRPr>
          </a:p>
        </p:txBody>
      </p:sp>
    </p:spTree>
    <p:extLst>
      <p:ext uri="{BB962C8B-B14F-4D97-AF65-F5344CB8AC3E}">
        <p14:creationId xmlns:p14="http://schemas.microsoft.com/office/powerpoint/2010/main" val="2155933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ea typeface="ＭＳ Ｐゴシック" panose="020B0600070205080204" pitchFamily="34" charset="-128"/>
              </a:rPr>
              <a:t>Good Faith Estimate of Expenses</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Employee time and overhead for anyone engaged in lobbying activities</a:t>
            </a:r>
          </a:p>
          <a:p>
            <a:r>
              <a:rPr lang="en-US" dirty="0"/>
              <a:t>Hard costs (travel, hotels, conference fees, meals, materials)</a:t>
            </a:r>
          </a:p>
          <a:p>
            <a:pPr lvl="1"/>
            <a:r>
              <a:rPr lang="en-US" dirty="0"/>
              <a:t>Pro-rate for multi-purpose trips</a:t>
            </a:r>
          </a:p>
          <a:p>
            <a:r>
              <a:rPr lang="en-US" dirty="0"/>
              <a:t>State monies paid to third parties</a:t>
            </a:r>
          </a:p>
          <a:p>
            <a:pPr lvl="1"/>
            <a:r>
              <a:rPr lang="en-US" dirty="0"/>
              <a:t>Outside lobbyists, vendors, consultants</a:t>
            </a:r>
          </a:p>
          <a:p>
            <a:r>
              <a:rPr lang="en-US" dirty="0"/>
              <a:t>Percentage of association dues used for lobbying</a:t>
            </a:r>
          </a:p>
          <a:p>
            <a:endParaRPr lang="en-US" dirty="0"/>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7</a:t>
            </a:fld>
            <a:endParaRPr lang="en-US" altLang="en-US" dirty="0">
              <a:solidFill>
                <a:srgbClr val="767679"/>
              </a:solidFill>
            </a:endParaRPr>
          </a:p>
        </p:txBody>
      </p:sp>
    </p:spTree>
    <p:extLst>
      <p:ext uri="{BB962C8B-B14F-4D97-AF65-F5344CB8AC3E}">
        <p14:creationId xmlns:p14="http://schemas.microsoft.com/office/powerpoint/2010/main" val="1891861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p:txBody>
          <a:bodyPr/>
          <a:lstStyle/>
          <a:p>
            <a:r>
              <a:rPr lang="en-US" dirty="0"/>
              <a:t>Listing of Affiliates</a:t>
            </a:r>
          </a:p>
        </p:txBody>
      </p:sp>
      <p:sp>
        <p:nvSpPr>
          <p:cNvPr id="9" name="Text Placeholder 8"/>
          <p:cNvSpPr>
            <a:spLocks noGrp="1"/>
          </p:cNvSpPr>
          <p:nvPr>
            <p:ph type="body" sz="quarter" idx="28"/>
          </p:nvPr>
        </p:nvSpPr>
        <p:spPr>
          <a:xfrm>
            <a:off x="1602441" y="2411356"/>
            <a:ext cx="9760283" cy="3473584"/>
          </a:xfrm>
        </p:spPr>
        <p:txBody>
          <a:bodyPr/>
          <a:lstStyle/>
          <a:p>
            <a:r>
              <a:rPr lang="en-US" dirty="0"/>
              <a:t>Auxiliary that contributes in excess of $5,000 toward campus lobbying activities and actively participates in planning, supervision, or control of such activities during relevant quarter will be listed on system report.</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8</a:t>
            </a:fld>
            <a:endParaRPr lang="en-US" altLang="en-US" dirty="0">
              <a:solidFill>
                <a:srgbClr val="767679"/>
              </a:solidFill>
            </a:endParaRPr>
          </a:p>
        </p:txBody>
      </p:sp>
    </p:spTree>
    <p:extLst>
      <p:ext uri="{BB962C8B-B14F-4D97-AF65-F5344CB8AC3E}">
        <p14:creationId xmlns:p14="http://schemas.microsoft.com/office/powerpoint/2010/main" val="255035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26"/>
          </p:nvPr>
        </p:nvSpPr>
        <p:spPr>
          <a:xfrm>
            <a:off x="914400" y="1151416"/>
            <a:ext cx="10448316" cy="784830"/>
          </a:xfrm>
        </p:spPr>
        <p:txBody>
          <a:bodyPr/>
          <a:lstStyle/>
          <a:p>
            <a:r>
              <a:rPr lang="en-US" altLang="en-US" dirty="0">
                <a:ea typeface="ＭＳ Ｐゴシック" panose="020B0600070205080204" pitchFamily="34" charset="-128"/>
              </a:rPr>
              <a:t>Semi-Annual Contributions Report</a:t>
            </a:r>
            <a:endParaRPr lang="en-US" dirty="0"/>
          </a:p>
        </p:txBody>
      </p:sp>
      <p:sp>
        <p:nvSpPr>
          <p:cNvPr id="9" name="Text Placeholder 8"/>
          <p:cNvSpPr>
            <a:spLocks noGrp="1"/>
          </p:cNvSpPr>
          <p:nvPr>
            <p:ph type="body" sz="quarter" idx="28"/>
          </p:nvPr>
        </p:nvSpPr>
        <p:spPr>
          <a:xfrm>
            <a:off x="1602441" y="2411356"/>
            <a:ext cx="9760283" cy="3473584"/>
          </a:xfrm>
        </p:spPr>
        <p:txBody>
          <a:bodyPr/>
          <a:lstStyle/>
          <a:p>
            <a:r>
              <a:rPr lang="en-US" dirty="0"/>
              <a:t>Campaign Contributions*</a:t>
            </a:r>
          </a:p>
          <a:p>
            <a:r>
              <a:rPr lang="en-US" dirty="0"/>
              <a:t>Payments </a:t>
            </a:r>
          </a:p>
          <a:p>
            <a:pPr lvl="1"/>
            <a:r>
              <a:rPr lang="en-US" dirty="0"/>
              <a:t>for events that honor covered officials</a:t>
            </a:r>
          </a:p>
          <a:p>
            <a:pPr lvl="1"/>
            <a:r>
              <a:rPr lang="en-US" dirty="0"/>
              <a:t>to an entity named after or in recognition of such official</a:t>
            </a:r>
          </a:p>
          <a:p>
            <a:pPr lvl="1"/>
            <a:r>
              <a:rPr lang="en-US" dirty="0"/>
              <a:t>to an entity “established, financed, maintained or controlled” or an entity designated by such official </a:t>
            </a:r>
          </a:p>
          <a:p>
            <a:pPr lvl="1"/>
            <a:r>
              <a:rPr lang="en-US" dirty="0"/>
              <a:t>to pay for a meeting, retreat or conference held by or in the name of one or more officials </a:t>
            </a:r>
          </a:p>
        </p:txBody>
      </p:sp>
      <p:sp>
        <p:nvSpPr>
          <p:cNvPr id="5" name="Slide Number Placeholder 4"/>
          <p:cNvSpPr>
            <a:spLocks noGrp="1"/>
          </p:cNvSpPr>
          <p:nvPr>
            <p:ph type="sldNum" sz="quarter" idx="29"/>
          </p:nvPr>
        </p:nvSpPr>
        <p:spPr/>
        <p:txBody>
          <a:bodyPr/>
          <a:lstStyle/>
          <a:p>
            <a:pPr defTabSz="914099" fontAlgn="base">
              <a:spcBef>
                <a:spcPct val="0"/>
              </a:spcBef>
              <a:spcAft>
                <a:spcPct val="0"/>
              </a:spcAft>
            </a:pPr>
            <a:fld id="{6C9686C1-DB47-8441-80A6-071E2EAEA2B5}" type="slidenum">
              <a:rPr lang="en-US" altLang="en-US">
                <a:solidFill>
                  <a:srgbClr val="767679"/>
                </a:solidFill>
              </a:rPr>
              <a:pPr defTabSz="914099" fontAlgn="base">
                <a:spcBef>
                  <a:spcPct val="0"/>
                </a:spcBef>
                <a:spcAft>
                  <a:spcPct val="0"/>
                </a:spcAft>
              </a:pPr>
              <a:t>9</a:t>
            </a:fld>
            <a:endParaRPr lang="en-US" altLang="en-US" dirty="0">
              <a:solidFill>
                <a:srgbClr val="767679"/>
              </a:solidFill>
            </a:endParaRPr>
          </a:p>
        </p:txBody>
      </p:sp>
    </p:spTree>
    <p:extLst>
      <p:ext uri="{BB962C8B-B14F-4D97-AF65-F5344CB8AC3E}">
        <p14:creationId xmlns:p14="http://schemas.microsoft.com/office/powerpoint/2010/main" val="4213306283"/>
      </p:ext>
    </p:extLst>
  </p:cSld>
  <p:clrMapOvr>
    <a:masterClrMapping/>
  </p:clrMapOvr>
</p:sld>
</file>

<file path=ppt/theme/theme1.xml><?xml version="1.0" encoding="utf-8"?>
<a:theme xmlns:a="http://schemas.openxmlformats.org/drawingml/2006/main" name="1_Office Theme">
  <a:themeElements>
    <a:clrScheme name="Custom 13">
      <a:dk1>
        <a:srgbClr val="000000"/>
      </a:dk1>
      <a:lt1>
        <a:srgbClr val="FFFFFF"/>
      </a:lt1>
      <a:dk2>
        <a:srgbClr val="CC0B2A"/>
      </a:dk2>
      <a:lt2>
        <a:srgbClr val="57517B"/>
      </a:lt2>
      <a:accent1>
        <a:srgbClr val="677E38"/>
      </a:accent1>
      <a:accent2>
        <a:srgbClr val="767679"/>
      </a:accent2>
      <a:accent3>
        <a:srgbClr val="EBA900"/>
      </a:accent3>
      <a:accent4>
        <a:srgbClr val="881C40"/>
      </a:accent4>
      <a:accent5>
        <a:srgbClr val="00574A"/>
      </a:accent5>
      <a:accent6>
        <a:srgbClr val="245E90"/>
      </a:accent6>
      <a:hlink>
        <a:srgbClr val="3BAEE5"/>
      </a:hlink>
      <a:folHlink>
        <a:srgbClr val="767679"/>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6638B7A3-CCD7-1545-B960-11B36DA1BB76}" vid="{F30D45DA-277F-AE48-8E36-5FBFEB925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ct:contentTypeSchema xmlns:ct="http://schemas.microsoft.com/office/2006/metadata/contentType" xmlns:ma="http://schemas.microsoft.com/office/2006/metadata/properties/metaAttributes" ct:_="" ma:_="" ma:contentTypeName="Document" ma:contentTypeID="0x01010084B30A058895DD428035AA92A3E9DB21" ma:contentTypeVersion="2" ma:contentTypeDescription="Create a new document." ma:contentTypeScope="" ma:versionID="274c8dd613700cc27fcf03eb7a62cdf7">
  <xsd:schema xmlns:xsd="http://www.w3.org/2001/XMLSchema" xmlns:xs="http://www.w3.org/2001/XMLSchema" xmlns:p="http://schemas.microsoft.com/office/2006/metadata/properties" xmlns:ns1="http://schemas.microsoft.com/sharepoint/v3" xmlns:ns2="30355ef0-b855-4ebb-a92a-a6c79f7573fd" targetNamespace="http://schemas.microsoft.com/office/2006/metadata/properties" ma:root="true" ma:fieldsID="112961dc43c6e1f1d53029be53844b09" ns1:_="" ns2:_="">
    <xsd:import namespace="http://schemas.microsoft.com/sharepoint/v3"/>
    <xsd:import namespace="30355ef0-b855-4ebb-a92a-a6c79f7573fd"/>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355ef0-b855-4ebb-a92a-a6c79f7573f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2F92B-1DE9-4A53-A23C-79DC66E38621}"/>
</file>

<file path=customXml/itemProps2.xml><?xml version="1.0" encoding="utf-8"?>
<ds:datastoreItem xmlns:ds="http://schemas.openxmlformats.org/officeDocument/2006/customXml" ds:itemID="{8E054FEE-5B41-4BD5-B1B2-54489CDB636A}"/>
</file>

<file path=customXml/itemProps3.xml><?xml version="1.0" encoding="utf-8"?>
<ds:datastoreItem xmlns:ds="http://schemas.openxmlformats.org/officeDocument/2006/customXml" ds:itemID="{4D489588-831A-4258-9836-EC66E435B578}"/>
</file>

<file path=customXml/itemProps4.xml><?xml version="1.0" encoding="utf-8"?>
<ds:datastoreItem xmlns:ds="http://schemas.openxmlformats.org/officeDocument/2006/customXml" ds:itemID="{3DC62E3C-F89A-41B8-B751-F0AA87947852}"/>
</file>

<file path=docProps/app.xml><?xml version="1.0" encoding="utf-8"?>
<Properties xmlns="http://schemas.openxmlformats.org/officeDocument/2006/extended-properties" xmlns:vt="http://schemas.openxmlformats.org/officeDocument/2006/docPropsVTypes">
  <TotalTime>7978</TotalTime>
  <Words>3132</Words>
  <Application>Microsoft Office PowerPoint</Application>
  <PresentationFormat>Widescreen</PresentationFormat>
  <Paragraphs>270</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Merriweather</vt:lpstr>
      <vt:lpstr>Open Sans</vt:lpstr>
      <vt:lpstr>Times</vt:lpstr>
      <vt:lpstr>Times New Roman</vt:lpstr>
      <vt:lpstr>Wingdings</vt:lpstr>
      <vt:lpstr>1_Office Theme</vt:lpstr>
      <vt:lpstr>Lobbying Disclosure 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Federal Gift Rules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Agenda for 2021-2022</dc:title>
  <dc:creator>Gelb, Jim</dc:creator>
  <cp:lastModifiedBy>Gelb, Jim</cp:lastModifiedBy>
  <cp:revision>8</cp:revision>
  <dcterms:created xsi:type="dcterms:W3CDTF">2020-12-04T21:47:20Z</dcterms:created>
  <dcterms:modified xsi:type="dcterms:W3CDTF">2021-06-22T17:57:17Z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0x01010084B30A058895DD428035AA92A3E9DB21</vt:lpwstr>
  </property>
</Properties>
</file>